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7" r:id="rId1"/>
  </p:sldMasterIdLst>
  <p:notesMasterIdLst>
    <p:notesMasterId r:id="rId30"/>
  </p:notesMasterIdLst>
  <p:handoutMasterIdLst>
    <p:handoutMasterId r:id="rId31"/>
  </p:handoutMasterIdLst>
  <p:sldIdLst>
    <p:sldId id="256" r:id="rId2"/>
    <p:sldId id="3628" r:id="rId3"/>
    <p:sldId id="296" r:id="rId4"/>
    <p:sldId id="3629" r:id="rId5"/>
    <p:sldId id="285" r:id="rId6"/>
    <p:sldId id="286" r:id="rId7"/>
    <p:sldId id="3630" r:id="rId8"/>
    <p:sldId id="289" r:id="rId9"/>
    <p:sldId id="3641" r:id="rId10"/>
    <p:sldId id="280" r:id="rId11"/>
    <p:sldId id="281" r:id="rId12"/>
    <p:sldId id="3631" r:id="rId13"/>
    <p:sldId id="3660" r:id="rId14"/>
    <p:sldId id="3635" r:id="rId15"/>
    <p:sldId id="3649" r:id="rId16"/>
    <p:sldId id="3657" r:id="rId17"/>
    <p:sldId id="3658" r:id="rId18"/>
    <p:sldId id="3653" r:id="rId19"/>
    <p:sldId id="3654" r:id="rId20"/>
    <p:sldId id="3655" r:id="rId21"/>
    <p:sldId id="3650" r:id="rId22"/>
    <p:sldId id="3651" r:id="rId23"/>
    <p:sldId id="3652" r:id="rId24"/>
    <p:sldId id="3656" r:id="rId25"/>
    <p:sldId id="3644" r:id="rId26"/>
    <p:sldId id="3646" r:id="rId27"/>
    <p:sldId id="3642" r:id="rId28"/>
    <p:sldId id="365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1527" userDrawn="1">
          <p15:clr>
            <a:srgbClr val="A4A3A4"/>
          </p15:clr>
        </p15:guide>
        <p15:guide id="4" pos="3092" userDrawn="1">
          <p15:clr>
            <a:srgbClr val="A4A3A4"/>
          </p15:clr>
        </p15:guide>
        <p15:guide id="5" pos="4611" userDrawn="1">
          <p15:clr>
            <a:srgbClr val="A4A3A4"/>
          </p15:clr>
        </p15:guide>
        <p15:guide id="6" pos="6153" userDrawn="1">
          <p15:clr>
            <a:srgbClr val="A4A3A4"/>
          </p15:clr>
        </p15:guide>
        <p15:guide id="7" orient="horz" pos="777" userDrawn="1">
          <p15:clr>
            <a:srgbClr val="A4A3A4"/>
          </p15:clr>
        </p15:guide>
        <p15:guide id="8" orient="horz" pos="164" userDrawn="1">
          <p15:clr>
            <a:srgbClr val="A4A3A4"/>
          </p15:clr>
        </p15:guide>
        <p15:guide id="9" orient="horz" pos="159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1E71"/>
    <a:srgbClr val="4A79B7"/>
    <a:srgbClr val="0070C0"/>
    <a:srgbClr val="F2A0A7"/>
    <a:srgbClr val="FFF200"/>
    <a:srgbClr val="7E9ADB"/>
    <a:srgbClr val="99D9EA"/>
    <a:srgbClr val="A349A4"/>
    <a:srgbClr val="FFAEC9"/>
    <a:srgbClr val="B5E6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A8BF79-658B-4A6E-B18D-8758C235891D}" v="138" dt="2021-11-26T05:38:07.88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55" autoAdjust="0"/>
    <p:restoredTop sz="94694"/>
  </p:normalViewPr>
  <p:slideViewPr>
    <p:cSldViewPr snapToGrid="0">
      <p:cViewPr varScale="1">
        <p:scale>
          <a:sx n="65" d="100"/>
          <a:sy n="65" d="100"/>
        </p:scale>
        <p:origin x="918" y="66"/>
      </p:cViewPr>
      <p:guideLst>
        <p:guide orient="horz" pos="2160"/>
        <p:guide pos="3840"/>
        <p:guide pos="1527"/>
        <p:guide pos="3092"/>
        <p:guide pos="4611"/>
        <p:guide pos="6153"/>
        <p:guide orient="horz" pos="777"/>
        <p:guide orient="horz" pos="164"/>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ゲスト ユーザー" providerId="Windows Live" clId="Web-{3F9DD876-0A44-4A2F-B13E-78BB7863765B}"/>
    <pc:docChg chg="modSld">
      <pc:chgData name="ゲスト ユーザー" userId="" providerId="Windows Live" clId="Web-{3F9DD876-0A44-4A2F-B13E-78BB7863765B}" dt="2021-11-25T01:36:53.933" v="18" actId="20577"/>
      <pc:docMkLst>
        <pc:docMk/>
      </pc:docMkLst>
      <pc:sldChg chg="modSp">
        <pc:chgData name="ゲスト ユーザー" userId="" providerId="Windows Live" clId="Web-{3F9DD876-0A44-4A2F-B13E-78BB7863765B}" dt="2021-11-25T01:36:53.933" v="18" actId="20577"/>
        <pc:sldMkLst>
          <pc:docMk/>
          <pc:sldMk cId="2730121179" sldId="286"/>
        </pc:sldMkLst>
        <pc:spChg chg="mod">
          <ac:chgData name="ゲスト ユーザー" userId="" providerId="Windows Live" clId="Web-{3F9DD876-0A44-4A2F-B13E-78BB7863765B}" dt="2021-11-25T01:36:53.933" v="18" actId="20577"/>
          <ac:spMkLst>
            <pc:docMk/>
            <pc:sldMk cId="2730121179" sldId="286"/>
            <ac:spMk id="9" creationId="{AB301720-95AA-48A8-B20D-0A1B13AB676D}"/>
          </ac:spMkLst>
        </pc:spChg>
      </pc:sldChg>
    </pc:docChg>
  </pc:docChgLst>
  <pc:docChgLst>
    <pc:chgData name="坂上 正人" userId="1803a0222b7eeb2c" providerId="LiveId" clId="{3FA8BF79-658B-4A6E-B18D-8758C235891D}"/>
    <pc:docChg chg="undo custSel addSld delSld modSld">
      <pc:chgData name="坂上 正人" userId="1803a0222b7eeb2c" providerId="LiveId" clId="{3FA8BF79-658B-4A6E-B18D-8758C235891D}" dt="2021-11-26T05:45:30.375" v="2987" actId="6549"/>
      <pc:docMkLst>
        <pc:docMk/>
      </pc:docMkLst>
      <pc:sldChg chg="addSp delSp modSp mod">
        <pc:chgData name="坂上 正人" userId="1803a0222b7eeb2c" providerId="LiveId" clId="{3FA8BF79-658B-4A6E-B18D-8758C235891D}" dt="2021-11-26T05:38:52.771" v="2979" actId="478"/>
        <pc:sldMkLst>
          <pc:docMk/>
          <pc:sldMk cId="1039999577" sldId="285"/>
        </pc:sldMkLst>
        <pc:spChg chg="del mod">
          <ac:chgData name="坂上 正人" userId="1803a0222b7eeb2c" providerId="LiveId" clId="{3FA8BF79-658B-4A6E-B18D-8758C235891D}" dt="2021-11-26T05:38:52.771" v="2979" actId="478"/>
          <ac:spMkLst>
            <pc:docMk/>
            <pc:sldMk cId="1039999577" sldId="285"/>
            <ac:spMk id="20" creationId="{1DA7785F-8BE0-4F0B-AF50-A8B0BC40938D}"/>
          </ac:spMkLst>
        </pc:spChg>
        <pc:picChg chg="add del">
          <ac:chgData name="坂上 正人" userId="1803a0222b7eeb2c" providerId="LiveId" clId="{3FA8BF79-658B-4A6E-B18D-8758C235891D}" dt="2021-11-25T23:50:44.487" v="2490"/>
          <ac:picMkLst>
            <pc:docMk/>
            <pc:sldMk cId="1039999577" sldId="285"/>
            <ac:picMk id="5" creationId="{44FEC4E0-62EA-481D-AE20-A07A84043637}"/>
          </ac:picMkLst>
        </pc:picChg>
        <pc:picChg chg="add del">
          <ac:chgData name="坂上 正人" userId="1803a0222b7eeb2c" providerId="LiveId" clId="{3FA8BF79-658B-4A6E-B18D-8758C235891D}" dt="2021-11-25T23:50:52.094" v="2493" actId="21"/>
          <ac:picMkLst>
            <pc:docMk/>
            <pc:sldMk cId="1039999577" sldId="285"/>
            <ac:picMk id="6" creationId="{71A13029-0CB6-414C-9EE9-5D1676766216}"/>
          </ac:picMkLst>
        </pc:picChg>
        <pc:picChg chg="add del">
          <ac:chgData name="坂上 正人" userId="1803a0222b7eeb2c" providerId="LiveId" clId="{3FA8BF79-658B-4A6E-B18D-8758C235891D}" dt="2021-11-25T23:51:08.884" v="2495" actId="21"/>
          <ac:picMkLst>
            <pc:docMk/>
            <pc:sldMk cId="1039999577" sldId="285"/>
            <ac:picMk id="8" creationId="{4F3FCCC7-7BB6-4421-999C-C7EC95158631}"/>
          </ac:picMkLst>
        </pc:picChg>
      </pc:sldChg>
      <pc:sldChg chg="delSp modSp mod">
        <pc:chgData name="坂上 正人" userId="1803a0222b7eeb2c" providerId="LiveId" clId="{3FA8BF79-658B-4A6E-B18D-8758C235891D}" dt="2021-11-26T05:38:50.236" v="2978" actId="478"/>
        <pc:sldMkLst>
          <pc:docMk/>
          <pc:sldMk cId="2730121179" sldId="286"/>
        </pc:sldMkLst>
        <pc:spChg chg="del mod">
          <ac:chgData name="坂上 正人" userId="1803a0222b7eeb2c" providerId="LiveId" clId="{3FA8BF79-658B-4A6E-B18D-8758C235891D}" dt="2021-11-26T05:38:50.236" v="2978" actId="478"/>
          <ac:spMkLst>
            <pc:docMk/>
            <pc:sldMk cId="2730121179" sldId="286"/>
            <ac:spMk id="19" creationId="{681B2BE6-A74D-4C11-8AC5-6D3753D96BFF}"/>
          </ac:spMkLst>
        </pc:spChg>
        <pc:spChg chg="del mod">
          <ac:chgData name="坂上 正人" userId="1803a0222b7eeb2c" providerId="LiveId" clId="{3FA8BF79-658B-4A6E-B18D-8758C235891D}" dt="2021-11-26T05:38:50.236" v="2978" actId="478"/>
          <ac:spMkLst>
            <pc:docMk/>
            <pc:sldMk cId="2730121179" sldId="286"/>
            <ac:spMk id="49" creationId="{63492503-E6F1-4D5A-B21D-61B2E363CE4E}"/>
          </ac:spMkLst>
        </pc:spChg>
      </pc:sldChg>
      <pc:sldChg chg="addSp delSp modSp mod">
        <pc:chgData name="坂上 正人" userId="1803a0222b7eeb2c" providerId="LiveId" clId="{3FA8BF79-658B-4A6E-B18D-8758C235891D}" dt="2021-11-25T23:49:51.807" v="2484" actId="21"/>
        <pc:sldMkLst>
          <pc:docMk/>
          <pc:sldMk cId="1578715798" sldId="3630"/>
        </pc:sldMkLst>
        <pc:spChg chg="mod topLvl">
          <ac:chgData name="坂上 正人" userId="1803a0222b7eeb2c" providerId="LiveId" clId="{3FA8BF79-658B-4A6E-B18D-8758C235891D}" dt="2021-11-21T23:44:25.638" v="808" actId="165"/>
          <ac:spMkLst>
            <pc:docMk/>
            <pc:sldMk cId="1578715798" sldId="3630"/>
            <ac:spMk id="23" creationId="{23390F95-DCE4-4345-89D6-355AF123EA92}"/>
          </ac:spMkLst>
        </pc:spChg>
        <pc:spChg chg="mod">
          <ac:chgData name="坂上 正人" userId="1803a0222b7eeb2c" providerId="LiveId" clId="{3FA8BF79-658B-4A6E-B18D-8758C235891D}" dt="2021-11-21T23:44:25.638" v="808" actId="165"/>
          <ac:spMkLst>
            <pc:docMk/>
            <pc:sldMk cId="1578715798" sldId="3630"/>
            <ac:spMk id="24" creationId="{26FE5D68-425B-44AF-9A5C-C78386968115}"/>
          </ac:spMkLst>
        </pc:spChg>
        <pc:spChg chg="mod topLvl">
          <ac:chgData name="坂上 正人" userId="1803a0222b7eeb2c" providerId="LiveId" clId="{3FA8BF79-658B-4A6E-B18D-8758C235891D}" dt="2021-11-21T23:44:25.638" v="808" actId="165"/>
          <ac:spMkLst>
            <pc:docMk/>
            <pc:sldMk cId="1578715798" sldId="3630"/>
            <ac:spMk id="25" creationId="{AEDDD479-A254-403C-BF35-AE9FCF622C73}"/>
          </ac:spMkLst>
        </pc:spChg>
        <pc:spChg chg="del">
          <ac:chgData name="坂上 正人" userId="1803a0222b7eeb2c" providerId="LiveId" clId="{3FA8BF79-658B-4A6E-B18D-8758C235891D}" dt="2021-11-25T23:49:40.951" v="2482" actId="478"/>
          <ac:spMkLst>
            <pc:docMk/>
            <pc:sldMk cId="1578715798" sldId="3630"/>
            <ac:spMk id="41" creationId="{9E0CAB76-3933-46FD-97BD-014E21EDC7A1}"/>
          </ac:spMkLst>
        </pc:spChg>
        <pc:spChg chg="mod topLvl">
          <ac:chgData name="坂上 正人" userId="1803a0222b7eeb2c" providerId="LiveId" clId="{3FA8BF79-658B-4A6E-B18D-8758C235891D}" dt="2021-11-21T23:44:25.638" v="808" actId="165"/>
          <ac:spMkLst>
            <pc:docMk/>
            <pc:sldMk cId="1578715798" sldId="3630"/>
            <ac:spMk id="52" creationId="{F6D934DA-0930-4394-8EE2-0E4436A8F943}"/>
          </ac:spMkLst>
        </pc:spChg>
        <pc:spChg chg="mod topLvl">
          <ac:chgData name="坂上 正人" userId="1803a0222b7eeb2c" providerId="LiveId" clId="{3FA8BF79-658B-4A6E-B18D-8758C235891D}" dt="2021-11-21T23:44:25.638" v="808" actId="165"/>
          <ac:spMkLst>
            <pc:docMk/>
            <pc:sldMk cId="1578715798" sldId="3630"/>
            <ac:spMk id="59" creationId="{2A226DA9-B481-45F1-AF1F-86CF29796AAA}"/>
          </ac:spMkLst>
        </pc:spChg>
        <pc:spChg chg="mod">
          <ac:chgData name="坂上 正人" userId="1803a0222b7eeb2c" providerId="LiveId" clId="{3FA8BF79-658B-4A6E-B18D-8758C235891D}" dt="2021-11-21T23:44:25.638" v="808" actId="165"/>
          <ac:spMkLst>
            <pc:docMk/>
            <pc:sldMk cId="1578715798" sldId="3630"/>
            <ac:spMk id="60" creationId="{ABCC313D-15A2-432A-AA81-33953E63F4D3}"/>
          </ac:spMkLst>
        </pc:spChg>
        <pc:spChg chg="mod topLvl">
          <ac:chgData name="坂上 正人" userId="1803a0222b7eeb2c" providerId="LiveId" clId="{3FA8BF79-658B-4A6E-B18D-8758C235891D}" dt="2021-11-21T23:44:25.638" v="808" actId="165"/>
          <ac:spMkLst>
            <pc:docMk/>
            <pc:sldMk cId="1578715798" sldId="3630"/>
            <ac:spMk id="61" creationId="{4D845BEE-A452-46F5-9985-D7FBA19F3916}"/>
          </ac:spMkLst>
        </pc:spChg>
        <pc:spChg chg="mod topLvl">
          <ac:chgData name="坂上 正人" userId="1803a0222b7eeb2c" providerId="LiveId" clId="{3FA8BF79-658B-4A6E-B18D-8758C235891D}" dt="2021-11-21T23:44:25.638" v="808" actId="165"/>
          <ac:spMkLst>
            <pc:docMk/>
            <pc:sldMk cId="1578715798" sldId="3630"/>
            <ac:spMk id="62" creationId="{94F49D83-146A-4478-BFCC-D0BF0254A0C1}"/>
          </ac:spMkLst>
        </pc:spChg>
        <pc:spChg chg="mod topLvl">
          <ac:chgData name="坂上 正人" userId="1803a0222b7eeb2c" providerId="LiveId" clId="{3FA8BF79-658B-4A6E-B18D-8758C235891D}" dt="2021-11-21T23:44:25.638" v="808" actId="165"/>
          <ac:spMkLst>
            <pc:docMk/>
            <pc:sldMk cId="1578715798" sldId="3630"/>
            <ac:spMk id="63" creationId="{393BF12D-915E-4DCF-852C-EC686AF6BD15}"/>
          </ac:spMkLst>
        </pc:spChg>
        <pc:spChg chg="mod topLvl">
          <ac:chgData name="坂上 正人" userId="1803a0222b7eeb2c" providerId="LiveId" clId="{3FA8BF79-658B-4A6E-B18D-8758C235891D}" dt="2021-11-21T23:44:25.638" v="808" actId="165"/>
          <ac:spMkLst>
            <pc:docMk/>
            <pc:sldMk cId="1578715798" sldId="3630"/>
            <ac:spMk id="64" creationId="{8411B709-20BE-4AAD-B72B-FCA481C18AA3}"/>
          </ac:spMkLst>
        </pc:spChg>
        <pc:spChg chg="add del mod">
          <ac:chgData name="坂上 正人" userId="1803a0222b7eeb2c" providerId="LiveId" clId="{3FA8BF79-658B-4A6E-B18D-8758C235891D}" dt="2021-11-25T23:49:39.175" v="2481" actId="478"/>
          <ac:spMkLst>
            <pc:docMk/>
            <pc:sldMk cId="1578715798" sldId="3630"/>
            <ac:spMk id="65" creationId="{A2890C0E-B0E4-4489-BF99-2B53ECBBBF95}"/>
          </ac:spMkLst>
        </pc:spChg>
        <pc:spChg chg="mod">
          <ac:chgData name="坂上 正人" userId="1803a0222b7eeb2c" providerId="LiveId" clId="{3FA8BF79-658B-4A6E-B18D-8758C235891D}" dt="2021-11-21T22:54:32.420" v="24" actId="12788"/>
          <ac:spMkLst>
            <pc:docMk/>
            <pc:sldMk cId="1578715798" sldId="3630"/>
            <ac:spMk id="66" creationId="{D23CEB81-564D-4584-820B-02C80CB14F61}"/>
          </ac:spMkLst>
        </pc:spChg>
        <pc:spChg chg="mod">
          <ac:chgData name="坂上 正人" userId="1803a0222b7eeb2c" providerId="LiveId" clId="{3FA8BF79-658B-4A6E-B18D-8758C235891D}" dt="2021-11-21T22:54:32.420" v="24" actId="12788"/>
          <ac:spMkLst>
            <pc:docMk/>
            <pc:sldMk cId="1578715798" sldId="3630"/>
            <ac:spMk id="67" creationId="{B6A790C4-600C-4EC5-99CD-833BA653F6B8}"/>
          </ac:spMkLst>
        </pc:spChg>
        <pc:grpChg chg="mod topLvl">
          <ac:chgData name="坂上 正人" userId="1803a0222b7eeb2c" providerId="LiveId" clId="{3FA8BF79-658B-4A6E-B18D-8758C235891D}" dt="2021-11-21T23:44:25.638" v="808" actId="165"/>
          <ac:grpSpMkLst>
            <pc:docMk/>
            <pc:sldMk cId="1578715798" sldId="3630"/>
            <ac:grpSpMk id="9" creationId="{8016F291-717B-4CFA-B84E-68438FFB60CE}"/>
          </ac:grpSpMkLst>
        </pc:grpChg>
        <pc:grpChg chg="add del mod">
          <ac:chgData name="坂上 正人" userId="1803a0222b7eeb2c" providerId="LiveId" clId="{3FA8BF79-658B-4A6E-B18D-8758C235891D}" dt="2021-11-21T23:44:25.638" v="808" actId="165"/>
          <ac:grpSpMkLst>
            <pc:docMk/>
            <pc:sldMk cId="1578715798" sldId="3630"/>
            <ac:grpSpMk id="11" creationId="{BC79364E-CCA2-48FA-829F-6B467472AC61}"/>
          </ac:grpSpMkLst>
        </pc:grpChg>
        <pc:picChg chg="add del">
          <ac:chgData name="坂上 正人" userId="1803a0222b7eeb2c" providerId="LiveId" clId="{3FA8BF79-658B-4A6E-B18D-8758C235891D}" dt="2021-11-25T23:49:51.807" v="2484" actId="21"/>
          <ac:picMkLst>
            <pc:docMk/>
            <pc:sldMk cId="1578715798" sldId="3630"/>
            <ac:picMk id="2" creationId="{7895DB22-9708-47A4-AD4A-16CF5F25FA0C}"/>
          </ac:picMkLst>
        </pc:picChg>
        <pc:picChg chg="mod topLvl">
          <ac:chgData name="坂上 正人" userId="1803a0222b7eeb2c" providerId="LiveId" clId="{3FA8BF79-658B-4A6E-B18D-8758C235891D}" dt="2021-11-21T23:44:25.638" v="808" actId="165"/>
          <ac:picMkLst>
            <pc:docMk/>
            <pc:sldMk cId="1578715798" sldId="3630"/>
            <ac:picMk id="1026" creationId="{17484E04-4699-4EA7-9C69-7F3C68C862E2}"/>
          </ac:picMkLst>
        </pc:picChg>
        <pc:picChg chg="mod topLvl">
          <ac:chgData name="坂上 正人" userId="1803a0222b7eeb2c" providerId="LiveId" clId="{3FA8BF79-658B-4A6E-B18D-8758C235891D}" dt="2021-11-21T23:44:25.638" v="808" actId="165"/>
          <ac:picMkLst>
            <pc:docMk/>
            <pc:sldMk cId="1578715798" sldId="3630"/>
            <ac:picMk id="1028" creationId="{CAF8CF38-972C-415A-A3B1-310551BEFA5B}"/>
          </ac:picMkLst>
        </pc:picChg>
        <pc:picChg chg="mod topLvl">
          <ac:chgData name="坂上 正人" userId="1803a0222b7eeb2c" providerId="LiveId" clId="{3FA8BF79-658B-4A6E-B18D-8758C235891D}" dt="2021-11-21T23:44:25.638" v="808" actId="165"/>
          <ac:picMkLst>
            <pc:docMk/>
            <pc:sldMk cId="1578715798" sldId="3630"/>
            <ac:picMk id="1030" creationId="{67067154-095C-4228-855F-DE60AD80396C}"/>
          </ac:picMkLst>
        </pc:picChg>
      </pc:sldChg>
      <pc:sldChg chg="addSp delSp modSp mod">
        <pc:chgData name="坂上 正人" userId="1803a0222b7eeb2c" providerId="LiveId" clId="{3FA8BF79-658B-4A6E-B18D-8758C235891D}" dt="2021-11-26T05:38:34.393" v="2975" actId="478"/>
        <pc:sldMkLst>
          <pc:docMk/>
          <pc:sldMk cId="1201318062" sldId="3635"/>
        </pc:sldMkLst>
        <pc:spChg chg="add del mod">
          <ac:chgData name="坂上 正人" userId="1803a0222b7eeb2c" providerId="LiveId" clId="{3FA8BF79-658B-4A6E-B18D-8758C235891D}" dt="2021-11-22T01:30:48.346" v="1736" actId="478"/>
          <ac:spMkLst>
            <pc:docMk/>
            <pc:sldMk cId="1201318062" sldId="3635"/>
            <ac:spMk id="2" creationId="{B35D36DD-7EF2-47DB-8E86-74E0835ED75B}"/>
          </ac:spMkLst>
        </pc:spChg>
        <pc:spChg chg="add mod">
          <ac:chgData name="坂上 正人" userId="1803a0222b7eeb2c" providerId="LiveId" clId="{3FA8BF79-658B-4A6E-B18D-8758C235891D}" dt="2021-11-22T01:31:37.854" v="1771" actId="1076"/>
          <ac:spMkLst>
            <pc:docMk/>
            <pc:sldMk cId="1201318062" sldId="3635"/>
            <ac:spMk id="16" creationId="{B5226690-78A4-4948-875E-1298FF349E88}"/>
          </ac:spMkLst>
        </pc:spChg>
        <pc:spChg chg="add mod">
          <ac:chgData name="坂上 正人" userId="1803a0222b7eeb2c" providerId="LiveId" clId="{3FA8BF79-658B-4A6E-B18D-8758C235891D}" dt="2021-11-22T01:31:37.854" v="1771" actId="1076"/>
          <ac:spMkLst>
            <pc:docMk/>
            <pc:sldMk cId="1201318062" sldId="3635"/>
            <ac:spMk id="17" creationId="{EDD0D922-534A-4559-829B-7C3A15C83FB7}"/>
          </ac:spMkLst>
        </pc:spChg>
        <pc:spChg chg="add del mod">
          <ac:chgData name="坂上 正人" userId="1803a0222b7eeb2c" providerId="LiveId" clId="{3FA8BF79-658B-4A6E-B18D-8758C235891D}" dt="2021-11-22T01:29:38.687" v="1725" actId="478"/>
          <ac:spMkLst>
            <pc:docMk/>
            <pc:sldMk cId="1201318062" sldId="3635"/>
            <ac:spMk id="18" creationId="{5732B600-1186-4927-9637-35CB4A680A2E}"/>
          </ac:spMkLst>
        </pc:spChg>
        <pc:spChg chg="add del mod">
          <ac:chgData name="坂上 正人" userId="1803a0222b7eeb2c" providerId="LiveId" clId="{3FA8BF79-658B-4A6E-B18D-8758C235891D}" dt="2021-11-26T05:38:34.393" v="2975" actId="478"/>
          <ac:spMkLst>
            <pc:docMk/>
            <pc:sldMk cId="1201318062" sldId="3635"/>
            <ac:spMk id="19" creationId="{484EF8FA-E3C6-4095-8368-0F419D75F4F4}"/>
          </ac:spMkLst>
        </pc:spChg>
        <pc:spChg chg="mod">
          <ac:chgData name="坂上 正人" userId="1803a0222b7eeb2c" providerId="LiveId" clId="{3FA8BF79-658B-4A6E-B18D-8758C235891D}" dt="2021-11-22T01:31:37.854" v="1771" actId="1076"/>
          <ac:spMkLst>
            <pc:docMk/>
            <pc:sldMk cId="1201318062" sldId="3635"/>
            <ac:spMk id="27" creationId="{51B05135-A361-4CEF-AD61-818AC7185F33}"/>
          </ac:spMkLst>
        </pc:spChg>
        <pc:spChg chg="mod">
          <ac:chgData name="坂上 正人" userId="1803a0222b7eeb2c" providerId="LiveId" clId="{3FA8BF79-658B-4A6E-B18D-8758C235891D}" dt="2021-11-22T01:31:37.854" v="1771" actId="1076"/>
          <ac:spMkLst>
            <pc:docMk/>
            <pc:sldMk cId="1201318062" sldId="3635"/>
            <ac:spMk id="28" creationId="{B05B4B8F-7746-4FA5-9C48-3E8355C299D7}"/>
          </ac:spMkLst>
        </pc:spChg>
        <pc:spChg chg="mod">
          <ac:chgData name="坂上 正人" userId="1803a0222b7eeb2c" providerId="LiveId" clId="{3FA8BF79-658B-4A6E-B18D-8758C235891D}" dt="2021-11-22T01:31:17.862" v="1770" actId="20577"/>
          <ac:spMkLst>
            <pc:docMk/>
            <pc:sldMk cId="1201318062" sldId="3635"/>
            <ac:spMk id="34" creationId="{C42D0BD9-C813-4027-B98C-110441F10100}"/>
          </ac:spMkLst>
        </pc:spChg>
        <pc:picChg chg="add del mod">
          <ac:chgData name="坂上 正人" userId="1803a0222b7eeb2c" providerId="LiveId" clId="{3FA8BF79-658B-4A6E-B18D-8758C235891D}" dt="2021-11-21T23:38:22.923" v="355"/>
          <ac:picMkLst>
            <pc:docMk/>
            <pc:sldMk cId="1201318062" sldId="3635"/>
            <ac:picMk id="14" creationId="{A722C49E-5221-4E19-A505-11944D3AD989}"/>
          </ac:picMkLst>
        </pc:picChg>
        <pc:picChg chg="add del mod">
          <ac:chgData name="坂上 正人" userId="1803a0222b7eeb2c" providerId="LiveId" clId="{3FA8BF79-658B-4A6E-B18D-8758C235891D}" dt="2021-11-21T23:38:22.923" v="355"/>
          <ac:picMkLst>
            <pc:docMk/>
            <pc:sldMk cId="1201318062" sldId="3635"/>
            <ac:picMk id="15" creationId="{19CC09E4-C3AF-45F4-8186-795C578E0911}"/>
          </ac:picMkLst>
        </pc:picChg>
        <pc:picChg chg="mod">
          <ac:chgData name="坂上 正人" userId="1803a0222b7eeb2c" providerId="LiveId" clId="{3FA8BF79-658B-4A6E-B18D-8758C235891D}" dt="2021-11-22T01:31:37.854" v="1771" actId="1076"/>
          <ac:picMkLst>
            <pc:docMk/>
            <pc:sldMk cId="1201318062" sldId="3635"/>
            <ac:picMk id="24" creationId="{7FB0215B-D093-48C9-9076-83926690F787}"/>
          </ac:picMkLst>
        </pc:picChg>
        <pc:picChg chg="mod">
          <ac:chgData name="坂上 正人" userId="1803a0222b7eeb2c" providerId="LiveId" clId="{3FA8BF79-658B-4A6E-B18D-8758C235891D}" dt="2021-11-22T01:31:37.854" v="1771" actId="1076"/>
          <ac:picMkLst>
            <pc:docMk/>
            <pc:sldMk cId="1201318062" sldId="3635"/>
            <ac:picMk id="8194" creationId="{4776E0D9-88B8-4999-B917-71F982E6E32D}"/>
          </ac:picMkLst>
        </pc:picChg>
      </pc:sldChg>
      <pc:sldChg chg="addSp delSp modSp mod">
        <pc:chgData name="坂上 正人" userId="1803a0222b7eeb2c" providerId="LiveId" clId="{3FA8BF79-658B-4A6E-B18D-8758C235891D}" dt="2021-11-26T05:38:42.760" v="2977" actId="478"/>
        <pc:sldMkLst>
          <pc:docMk/>
          <pc:sldMk cId="3822353223" sldId="3641"/>
        </pc:sldMkLst>
        <pc:spChg chg="mod">
          <ac:chgData name="坂上 正人" userId="1803a0222b7eeb2c" providerId="LiveId" clId="{3FA8BF79-658B-4A6E-B18D-8758C235891D}" dt="2021-11-21T23:26:47.420" v="71" actId="1076"/>
          <ac:spMkLst>
            <pc:docMk/>
            <pc:sldMk cId="3822353223" sldId="3641"/>
            <ac:spMk id="3" creationId="{C3BFC708-17D0-4726-8C74-C5C12DF85FFF}"/>
          </ac:spMkLst>
        </pc:spChg>
        <pc:spChg chg="mod">
          <ac:chgData name="坂上 正人" userId="1803a0222b7eeb2c" providerId="LiveId" clId="{3FA8BF79-658B-4A6E-B18D-8758C235891D}" dt="2021-11-21T23:29:13.755" v="303" actId="1076"/>
          <ac:spMkLst>
            <pc:docMk/>
            <pc:sldMk cId="3822353223" sldId="3641"/>
            <ac:spMk id="9" creationId="{731FF2F8-D32E-421B-9A14-D25ADC3058B7}"/>
          </ac:spMkLst>
        </pc:spChg>
        <pc:spChg chg="mod">
          <ac:chgData name="坂上 正人" userId="1803a0222b7eeb2c" providerId="LiveId" clId="{3FA8BF79-658B-4A6E-B18D-8758C235891D}" dt="2021-11-21T23:26:55.659" v="77" actId="20577"/>
          <ac:spMkLst>
            <pc:docMk/>
            <pc:sldMk cId="3822353223" sldId="3641"/>
            <ac:spMk id="19" creationId="{5D863340-06AC-4EB7-8F03-AB998DC54EF6}"/>
          </ac:spMkLst>
        </pc:spChg>
        <pc:spChg chg="add del mod">
          <ac:chgData name="坂上 正人" userId="1803a0222b7eeb2c" providerId="LiveId" clId="{3FA8BF79-658B-4A6E-B18D-8758C235891D}" dt="2021-11-26T05:38:42.760" v="2977" actId="478"/>
          <ac:spMkLst>
            <pc:docMk/>
            <pc:sldMk cId="3822353223" sldId="3641"/>
            <ac:spMk id="21" creationId="{581D783E-1E59-455F-AC7B-E7EBFD6AA27A}"/>
          </ac:spMkLst>
        </pc:spChg>
        <pc:spChg chg="mod">
          <ac:chgData name="坂上 正人" userId="1803a0222b7eeb2c" providerId="LiveId" clId="{3FA8BF79-658B-4A6E-B18D-8758C235891D}" dt="2021-11-21T23:29:06.833" v="300" actId="20577"/>
          <ac:spMkLst>
            <pc:docMk/>
            <pc:sldMk cId="3822353223" sldId="3641"/>
            <ac:spMk id="23" creationId="{B7414E63-DBF7-4622-9ECF-09E47B7368E1}"/>
          </ac:spMkLst>
        </pc:spChg>
        <pc:spChg chg="mod">
          <ac:chgData name="坂上 正人" userId="1803a0222b7eeb2c" providerId="LiveId" clId="{3FA8BF79-658B-4A6E-B18D-8758C235891D}" dt="2021-11-21T23:29:13.755" v="303" actId="1076"/>
          <ac:spMkLst>
            <pc:docMk/>
            <pc:sldMk cId="3822353223" sldId="3641"/>
            <ac:spMk id="25" creationId="{BEC129DA-ECD7-4C27-84DA-9C2D4CEA30D3}"/>
          </ac:spMkLst>
        </pc:spChg>
        <pc:spChg chg="mod">
          <ac:chgData name="坂上 正人" userId="1803a0222b7eeb2c" providerId="LiveId" clId="{3FA8BF79-658B-4A6E-B18D-8758C235891D}" dt="2021-11-22T01:37:12.913" v="1929" actId="14100"/>
          <ac:spMkLst>
            <pc:docMk/>
            <pc:sldMk cId="3822353223" sldId="3641"/>
            <ac:spMk id="27" creationId="{E4E7ECD8-D7A1-43B2-8A8D-05FB2F77754F}"/>
          </ac:spMkLst>
        </pc:spChg>
        <pc:spChg chg="mod">
          <ac:chgData name="坂上 正人" userId="1803a0222b7eeb2c" providerId="LiveId" clId="{3FA8BF79-658B-4A6E-B18D-8758C235891D}" dt="2021-11-21T23:29:13.755" v="303" actId="1076"/>
          <ac:spMkLst>
            <pc:docMk/>
            <pc:sldMk cId="3822353223" sldId="3641"/>
            <ac:spMk id="28" creationId="{75C3106A-C15E-4B56-BC8A-A20984EEC31C}"/>
          </ac:spMkLst>
        </pc:spChg>
        <pc:spChg chg="mod">
          <ac:chgData name="坂上 正人" userId="1803a0222b7eeb2c" providerId="LiveId" clId="{3FA8BF79-658B-4A6E-B18D-8758C235891D}" dt="2021-11-22T01:37:17.841" v="1930" actId="14100"/>
          <ac:spMkLst>
            <pc:docMk/>
            <pc:sldMk cId="3822353223" sldId="3641"/>
            <ac:spMk id="39" creationId="{C5883F9B-79C1-4012-BD3F-F6EF65262168}"/>
          </ac:spMkLst>
        </pc:spChg>
        <pc:grpChg chg="mod">
          <ac:chgData name="坂上 正人" userId="1803a0222b7eeb2c" providerId="LiveId" clId="{3FA8BF79-658B-4A6E-B18D-8758C235891D}" dt="2021-11-21T23:26:47.420" v="71" actId="1076"/>
          <ac:grpSpMkLst>
            <pc:docMk/>
            <pc:sldMk cId="3822353223" sldId="3641"/>
            <ac:grpSpMk id="2" creationId="{DB152681-321A-4F2F-9FA8-ECB863AAF14A}"/>
          </ac:grpSpMkLst>
        </pc:grpChg>
        <pc:grpChg chg="mod">
          <ac:chgData name="坂上 正人" userId="1803a0222b7eeb2c" providerId="LiveId" clId="{3FA8BF79-658B-4A6E-B18D-8758C235891D}" dt="2021-11-21T23:26:47.420" v="71" actId="1076"/>
          <ac:grpSpMkLst>
            <pc:docMk/>
            <pc:sldMk cId="3822353223" sldId="3641"/>
            <ac:grpSpMk id="5" creationId="{5F93D477-6A39-43E8-BB65-9F7A86C7B11F}"/>
          </ac:grpSpMkLst>
        </pc:grpChg>
        <pc:picChg chg="mod">
          <ac:chgData name="坂上 正人" userId="1803a0222b7eeb2c" providerId="LiveId" clId="{3FA8BF79-658B-4A6E-B18D-8758C235891D}" dt="2021-11-21T23:28:58.547" v="292" actId="1076"/>
          <ac:picMkLst>
            <pc:docMk/>
            <pc:sldMk cId="3822353223" sldId="3641"/>
            <ac:picMk id="7" creationId="{9CDF3BD6-C3B0-4D6C-8DD9-57A4348C3FB7}"/>
          </ac:picMkLst>
        </pc:picChg>
        <pc:picChg chg="mod">
          <ac:chgData name="坂上 正人" userId="1803a0222b7eeb2c" providerId="LiveId" clId="{3FA8BF79-658B-4A6E-B18D-8758C235891D}" dt="2021-11-21T23:26:47.420" v="71" actId="1076"/>
          <ac:picMkLst>
            <pc:docMk/>
            <pc:sldMk cId="3822353223" sldId="3641"/>
            <ac:picMk id="18" creationId="{793A3A3D-F035-48CA-8F25-A2C703B8A60C}"/>
          </ac:picMkLst>
        </pc:picChg>
      </pc:sldChg>
      <pc:sldChg chg="modSp mod">
        <pc:chgData name="坂上 正人" userId="1803a0222b7eeb2c" providerId="LiveId" clId="{3FA8BF79-658B-4A6E-B18D-8758C235891D}" dt="2021-11-22T01:32:05.915" v="1772" actId="113"/>
        <pc:sldMkLst>
          <pc:docMk/>
          <pc:sldMk cId="1263346728" sldId="3649"/>
        </pc:sldMkLst>
        <pc:spChg chg="mod">
          <ac:chgData name="坂上 正人" userId="1803a0222b7eeb2c" providerId="LiveId" clId="{3FA8BF79-658B-4A6E-B18D-8758C235891D}" dt="2021-11-22T01:32:05.915" v="1772" actId="113"/>
          <ac:spMkLst>
            <pc:docMk/>
            <pc:sldMk cId="1263346728" sldId="3649"/>
            <ac:spMk id="18" creationId="{D02B4BA5-9BED-4A13-8DCD-5B3EFAD98C17}"/>
          </ac:spMkLst>
        </pc:spChg>
        <pc:spChg chg="mod">
          <ac:chgData name="坂上 正人" userId="1803a0222b7eeb2c" providerId="LiveId" clId="{3FA8BF79-658B-4A6E-B18D-8758C235891D}" dt="2021-11-22T01:32:05.915" v="1772" actId="113"/>
          <ac:spMkLst>
            <pc:docMk/>
            <pc:sldMk cId="1263346728" sldId="3649"/>
            <ac:spMk id="19" creationId="{8DA73E56-F708-4904-B416-026FB3E80C69}"/>
          </ac:spMkLst>
        </pc:spChg>
        <pc:spChg chg="mod">
          <ac:chgData name="坂上 正人" userId="1803a0222b7eeb2c" providerId="LiveId" clId="{3FA8BF79-658B-4A6E-B18D-8758C235891D}" dt="2021-11-22T01:32:05.915" v="1772" actId="113"/>
          <ac:spMkLst>
            <pc:docMk/>
            <pc:sldMk cId="1263346728" sldId="3649"/>
            <ac:spMk id="22" creationId="{E7B34354-0175-4C11-8D7D-5D87444D78F0}"/>
          </ac:spMkLst>
        </pc:spChg>
        <pc:spChg chg="mod">
          <ac:chgData name="坂上 正人" userId="1803a0222b7eeb2c" providerId="LiveId" clId="{3FA8BF79-658B-4A6E-B18D-8758C235891D}" dt="2021-11-22T01:32:05.915" v="1772" actId="113"/>
          <ac:spMkLst>
            <pc:docMk/>
            <pc:sldMk cId="1263346728" sldId="3649"/>
            <ac:spMk id="66" creationId="{881FCE6D-7E25-4E84-A199-6B2A5106694D}"/>
          </ac:spMkLst>
        </pc:spChg>
      </pc:sldChg>
      <pc:sldChg chg="addSp delSp modSp mod">
        <pc:chgData name="坂上 正人" userId="1803a0222b7eeb2c" providerId="LiveId" clId="{3FA8BF79-658B-4A6E-B18D-8758C235891D}" dt="2021-11-26T05:38:18.473" v="2972" actId="478"/>
        <pc:sldMkLst>
          <pc:docMk/>
          <pc:sldMk cId="647756863" sldId="3650"/>
        </pc:sldMkLst>
        <pc:spChg chg="add del mod">
          <ac:chgData name="坂上 正人" userId="1803a0222b7eeb2c" providerId="LiveId" clId="{3FA8BF79-658B-4A6E-B18D-8758C235891D}" dt="2021-11-26T05:38:18.473" v="2972" actId="478"/>
          <ac:spMkLst>
            <pc:docMk/>
            <pc:sldMk cId="647756863" sldId="3650"/>
            <ac:spMk id="34" creationId="{B8B088A0-B03B-4055-8124-2FBB6A046755}"/>
          </ac:spMkLst>
        </pc:spChg>
      </pc:sldChg>
      <pc:sldChg chg="delSp modSp mod">
        <pc:chgData name="坂上 正人" userId="1803a0222b7eeb2c" providerId="LiveId" clId="{3FA8BF79-658B-4A6E-B18D-8758C235891D}" dt="2021-11-26T05:38:24.533" v="2973" actId="478"/>
        <pc:sldMkLst>
          <pc:docMk/>
          <pc:sldMk cId="3081333630" sldId="3652"/>
        </pc:sldMkLst>
        <pc:spChg chg="del mod">
          <ac:chgData name="坂上 正人" userId="1803a0222b7eeb2c" providerId="LiveId" clId="{3FA8BF79-658B-4A6E-B18D-8758C235891D}" dt="2021-11-26T05:38:24.533" v="2973" actId="478"/>
          <ac:spMkLst>
            <pc:docMk/>
            <pc:sldMk cId="3081333630" sldId="3652"/>
            <ac:spMk id="8" creationId="{53362497-49E8-48F1-917E-CD8807317B57}"/>
          </ac:spMkLst>
        </pc:spChg>
      </pc:sldChg>
      <pc:sldChg chg="addSp delSp modSp mod">
        <pc:chgData name="坂上 正人" userId="1803a0222b7eeb2c" providerId="LiveId" clId="{3FA8BF79-658B-4A6E-B18D-8758C235891D}" dt="2021-11-26T05:45:25.610" v="2983" actId="6549"/>
        <pc:sldMkLst>
          <pc:docMk/>
          <pc:sldMk cId="3031283178" sldId="3657"/>
        </pc:sldMkLst>
        <pc:spChg chg="del mod">
          <ac:chgData name="坂上 正人" userId="1803a0222b7eeb2c" providerId="LiveId" clId="{3FA8BF79-658B-4A6E-B18D-8758C235891D}" dt="2021-11-26T05:38:31.713" v="2974" actId="478"/>
          <ac:spMkLst>
            <pc:docMk/>
            <pc:sldMk cId="3031283178" sldId="3657"/>
            <ac:spMk id="34" creationId="{95FB0CEA-3454-4CBF-8696-434FEB589B66}"/>
          </ac:spMkLst>
        </pc:spChg>
        <pc:spChg chg="add del mod">
          <ac:chgData name="坂上 正人" userId="1803a0222b7eeb2c" providerId="LiveId" clId="{3FA8BF79-658B-4A6E-B18D-8758C235891D}" dt="2021-11-25T07:04:55.543" v="2423" actId="20577"/>
          <ac:spMkLst>
            <pc:docMk/>
            <pc:sldMk cId="3031283178" sldId="3657"/>
            <ac:spMk id="54" creationId="{B438D9E0-F6CB-4694-BA59-76D63F068F35}"/>
          </ac:spMkLst>
        </pc:spChg>
        <pc:spChg chg="mod">
          <ac:chgData name="坂上 正人" userId="1803a0222b7eeb2c" providerId="LiveId" clId="{3FA8BF79-658B-4A6E-B18D-8758C235891D}" dt="2021-11-25T07:01:55.414" v="1945" actId="1076"/>
          <ac:spMkLst>
            <pc:docMk/>
            <pc:sldMk cId="3031283178" sldId="3657"/>
            <ac:spMk id="55" creationId="{226BCE96-164B-4660-A8B5-148B8D090B3E}"/>
          </ac:spMkLst>
        </pc:spChg>
        <pc:spChg chg="mod">
          <ac:chgData name="坂上 正人" userId="1803a0222b7eeb2c" providerId="LiveId" clId="{3FA8BF79-658B-4A6E-B18D-8758C235891D}" dt="2021-11-26T05:45:25.610" v="2983" actId="6549"/>
          <ac:spMkLst>
            <pc:docMk/>
            <pc:sldMk cId="3031283178" sldId="3657"/>
            <ac:spMk id="56" creationId="{1A3DB9FC-669A-4EF8-94A2-8A0005A66D14}"/>
          </ac:spMkLst>
        </pc:spChg>
        <pc:spChg chg="mod">
          <ac:chgData name="坂上 正人" userId="1803a0222b7eeb2c" providerId="LiveId" clId="{3FA8BF79-658B-4A6E-B18D-8758C235891D}" dt="2021-11-25T07:01:55.414" v="1945" actId="1076"/>
          <ac:spMkLst>
            <pc:docMk/>
            <pc:sldMk cId="3031283178" sldId="3657"/>
            <ac:spMk id="57" creationId="{98B6A48F-7D54-4840-97C3-0B9451D079CE}"/>
          </ac:spMkLst>
        </pc:spChg>
        <pc:spChg chg="add del mod">
          <ac:chgData name="坂上 正人" userId="1803a0222b7eeb2c" providerId="LiveId" clId="{3FA8BF79-658B-4A6E-B18D-8758C235891D}" dt="2021-11-21T22:57:33.501" v="67"/>
          <ac:spMkLst>
            <pc:docMk/>
            <pc:sldMk cId="3031283178" sldId="3657"/>
            <ac:spMk id="58" creationId="{5F9E6636-52DE-4471-85B0-BF96AB378326}"/>
          </ac:spMkLst>
        </pc:spChg>
      </pc:sldChg>
      <pc:sldChg chg="addSp delSp modSp mod">
        <pc:chgData name="坂上 正人" userId="1803a0222b7eeb2c" providerId="LiveId" clId="{3FA8BF79-658B-4A6E-B18D-8758C235891D}" dt="2021-11-26T05:45:30.375" v="2987" actId="6549"/>
        <pc:sldMkLst>
          <pc:docMk/>
          <pc:sldMk cId="4065106321" sldId="3658"/>
        </pc:sldMkLst>
        <pc:spChg chg="add del mod">
          <ac:chgData name="坂上 正人" userId="1803a0222b7eeb2c" providerId="LiveId" clId="{3FA8BF79-658B-4A6E-B18D-8758C235891D}" dt="2021-11-26T05:38:07.444" v="2969" actId="478"/>
          <ac:spMkLst>
            <pc:docMk/>
            <pc:sldMk cId="4065106321" sldId="3658"/>
            <ac:spMk id="38" creationId="{9966D21E-35D8-4AF3-A032-E6A27DA3A4AD}"/>
          </ac:spMkLst>
        </pc:spChg>
        <pc:spChg chg="add del mod">
          <ac:chgData name="坂上 正人" userId="1803a0222b7eeb2c" providerId="LiveId" clId="{3FA8BF79-658B-4A6E-B18D-8758C235891D}" dt="2021-11-26T05:38:07.444" v="2969" actId="478"/>
          <ac:spMkLst>
            <pc:docMk/>
            <pc:sldMk cId="4065106321" sldId="3658"/>
            <ac:spMk id="39" creationId="{16AE61B0-6724-4F4B-BA7F-EDA85211F9A7}"/>
          </ac:spMkLst>
        </pc:spChg>
        <pc:spChg chg="add mod">
          <ac:chgData name="坂上 正人" userId="1803a0222b7eeb2c" providerId="LiveId" clId="{3FA8BF79-658B-4A6E-B18D-8758C235891D}" dt="2021-11-26T05:38:07.880" v="2970"/>
          <ac:spMkLst>
            <pc:docMk/>
            <pc:sldMk cId="4065106321" sldId="3658"/>
            <ac:spMk id="40" creationId="{59F46E77-558A-4D9A-A694-40F1F1D2A8B1}"/>
          </ac:spMkLst>
        </pc:spChg>
        <pc:spChg chg="add mod">
          <ac:chgData name="坂上 正人" userId="1803a0222b7eeb2c" providerId="LiveId" clId="{3FA8BF79-658B-4A6E-B18D-8758C235891D}" dt="2021-11-26T05:38:07.880" v="2970"/>
          <ac:spMkLst>
            <pc:docMk/>
            <pc:sldMk cId="4065106321" sldId="3658"/>
            <ac:spMk id="41" creationId="{EE7BC749-2D80-4B65-B9BA-02B177EDDDF1}"/>
          </ac:spMkLst>
        </pc:spChg>
        <pc:spChg chg="add mod">
          <ac:chgData name="坂上 正人" userId="1803a0222b7eeb2c" providerId="LiveId" clId="{3FA8BF79-658B-4A6E-B18D-8758C235891D}" dt="2021-11-26T05:45:30.375" v="2987" actId="6549"/>
          <ac:spMkLst>
            <pc:docMk/>
            <pc:sldMk cId="4065106321" sldId="3658"/>
            <ac:spMk id="42" creationId="{A7599DBC-E006-493D-B714-0BD10EB7616B}"/>
          </ac:spMkLst>
        </pc:spChg>
        <pc:spChg chg="add mod">
          <ac:chgData name="坂上 正人" userId="1803a0222b7eeb2c" providerId="LiveId" clId="{3FA8BF79-658B-4A6E-B18D-8758C235891D}" dt="2021-11-26T05:38:07.880" v="2970"/>
          <ac:spMkLst>
            <pc:docMk/>
            <pc:sldMk cId="4065106321" sldId="3658"/>
            <ac:spMk id="43" creationId="{71C86197-AAF4-4EA6-B637-32A03498B64C}"/>
          </ac:spMkLst>
        </pc:spChg>
        <pc:spChg chg="del">
          <ac:chgData name="坂上 正人" userId="1803a0222b7eeb2c" providerId="LiveId" clId="{3FA8BF79-658B-4A6E-B18D-8758C235891D}" dt="2021-11-21T22:57:40.670" v="69" actId="478"/>
          <ac:spMkLst>
            <pc:docMk/>
            <pc:sldMk cId="4065106321" sldId="3658"/>
            <ac:spMk id="48" creationId="{CFE6A876-0741-43D6-90F2-C7E988B808B6}"/>
          </ac:spMkLst>
        </pc:spChg>
        <pc:spChg chg="del">
          <ac:chgData name="坂上 正人" userId="1803a0222b7eeb2c" providerId="LiveId" clId="{3FA8BF79-658B-4A6E-B18D-8758C235891D}" dt="2021-11-26T05:38:07.444" v="2969" actId="478"/>
          <ac:spMkLst>
            <pc:docMk/>
            <pc:sldMk cId="4065106321" sldId="3658"/>
            <ac:spMk id="50" creationId="{684AF978-CD0B-46E9-8A41-862D1AEE6D99}"/>
          </ac:spMkLst>
        </pc:spChg>
        <pc:spChg chg="del">
          <ac:chgData name="坂上 正人" userId="1803a0222b7eeb2c" providerId="LiveId" clId="{3FA8BF79-658B-4A6E-B18D-8758C235891D}" dt="2021-11-22T01:39:14.801" v="1942" actId="478"/>
          <ac:spMkLst>
            <pc:docMk/>
            <pc:sldMk cId="4065106321" sldId="3658"/>
            <ac:spMk id="52" creationId="{37499464-3045-444F-BE65-06D95005D427}"/>
          </ac:spMkLst>
        </pc:spChg>
        <pc:spChg chg="del">
          <ac:chgData name="坂上 正人" userId="1803a0222b7eeb2c" providerId="LiveId" clId="{3FA8BF79-658B-4A6E-B18D-8758C235891D}" dt="2021-11-25T07:01:58.753" v="1946" actId="478"/>
          <ac:spMkLst>
            <pc:docMk/>
            <pc:sldMk cId="4065106321" sldId="3658"/>
            <ac:spMk id="55" creationId="{0061333F-E4AD-4BE5-8B70-99B7004FC745}"/>
          </ac:spMkLst>
        </pc:spChg>
        <pc:spChg chg="del">
          <ac:chgData name="坂上 正人" userId="1803a0222b7eeb2c" providerId="LiveId" clId="{3FA8BF79-658B-4A6E-B18D-8758C235891D}" dt="2021-11-25T07:01:58.753" v="1946" actId="478"/>
          <ac:spMkLst>
            <pc:docMk/>
            <pc:sldMk cId="4065106321" sldId="3658"/>
            <ac:spMk id="56" creationId="{C985D016-BD6C-4B3C-97DA-9F2C4642E261}"/>
          </ac:spMkLst>
        </pc:spChg>
        <pc:spChg chg="add del mod">
          <ac:chgData name="坂上 正人" userId="1803a0222b7eeb2c" providerId="LiveId" clId="{3FA8BF79-658B-4A6E-B18D-8758C235891D}" dt="2021-11-26T05:38:07.444" v="2969" actId="478"/>
          <ac:spMkLst>
            <pc:docMk/>
            <pc:sldMk cId="4065106321" sldId="3658"/>
            <ac:spMk id="57" creationId="{5C6DE21E-8FA2-4776-8B64-1AA29E1B8549}"/>
          </ac:spMkLst>
        </pc:spChg>
        <pc:spChg chg="add del mod">
          <ac:chgData name="坂上 正人" userId="1803a0222b7eeb2c" providerId="LiveId" clId="{3FA8BF79-658B-4A6E-B18D-8758C235891D}" dt="2021-11-26T05:38:12.993" v="2971" actId="478"/>
          <ac:spMkLst>
            <pc:docMk/>
            <pc:sldMk cId="4065106321" sldId="3658"/>
            <ac:spMk id="61" creationId="{33F5FAA3-FBE3-4174-B07E-82673F78C810}"/>
          </ac:spMkLst>
        </pc:spChg>
      </pc:sldChg>
      <pc:sldChg chg="del">
        <pc:chgData name="坂上 正人" userId="1803a0222b7eeb2c" providerId="LiveId" clId="{3FA8BF79-658B-4A6E-B18D-8758C235891D}" dt="2021-11-21T22:52:49.553" v="0" actId="47"/>
        <pc:sldMkLst>
          <pc:docMk/>
          <pc:sldMk cId="77966073" sldId="3660"/>
        </pc:sldMkLst>
      </pc:sldChg>
      <pc:sldChg chg="addSp delSp modSp add mod">
        <pc:chgData name="坂上 正人" userId="1803a0222b7eeb2c" providerId="LiveId" clId="{3FA8BF79-658B-4A6E-B18D-8758C235891D}" dt="2021-11-26T05:38:37.633" v="2976" actId="478"/>
        <pc:sldMkLst>
          <pc:docMk/>
          <pc:sldMk cId="557901165" sldId="3660"/>
        </pc:sldMkLst>
        <pc:spChg chg="mod">
          <ac:chgData name="坂上 正人" userId="1803a0222b7eeb2c" providerId="LiveId" clId="{3FA8BF79-658B-4A6E-B18D-8758C235891D}" dt="2021-11-21T23:37:59.790" v="353"/>
          <ac:spMkLst>
            <pc:docMk/>
            <pc:sldMk cId="557901165" sldId="3660"/>
            <ac:spMk id="11" creationId="{F3BAE813-B1B9-4CD5-921C-FC79CD12D361}"/>
          </ac:spMkLst>
        </pc:spChg>
        <pc:spChg chg="del mod">
          <ac:chgData name="坂上 正人" userId="1803a0222b7eeb2c" providerId="LiveId" clId="{3FA8BF79-658B-4A6E-B18D-8758C235891D}" dt="2021-11-21T23:41:49.633" v="478" actId="478"/>
          <ac:spMkLst>
            <pc:docMk/>
            <pc:sldMk cId="557901165" sldId="3660"/>
            <ac:spMk id="12" creationId="{406612BF-9621-488B-A30B-C9C106DD94FB}"/>
          </ac:spMkLst>
        </pc:spChg>
        <pc:spChg chg="add mod">
          <ac:chgData name="坂上 正人" userId="1803a0222b7eeb2c" providerId="LiveId" clId="{3FA8BF79-658B-4A6E-B18D-8758C235891D}" dt="2021-11-21T23:42:01.922" v="550" actId="20577"/>
          <ac:spMkLst>
            <pc:docMk/>
            <pc:sldMk cId="557901165" sldId="3660"/>
            <ac:spMk id="20" creationId="{33C3AB56-B052-4E6B-81ED-89A3989E3A27}"/>
          </ac:spMkLst>
        </pc:spChg>
        <pc:spChg chg="add del mod">
          <ac:chgData name="坂上 正人" userId="1803a0222b7eeb2c" providerId="LiveId" clId="{3FA8BF79-658B-4A6E-B18D-8758C235891D}" dt="2021-11-21T23:44:15.795" v="807"/>
          <ac:spMkLst>
            <pc:docMk/>
            <pc:sldMk cId="557901165" sldId="3660"/>
            <ac:spMk id="21" creationId="{9A6BC1EF-4885-4B8F-AFDF-BE7E65607DA7}"/>
          </ac:spMkLst>
        </pc:spChg>
        <pc:spChg chg="add del mod">
          <ac:chgData name="坂上 正人" userId="1803a0222b7eeb2c" providerId="LiveId" clId="{3FA8BF79-658B-4A6E-B18D-8758C235891D}" dt="2021-11-21T23:44:15.795" v="807"/>
          <ac:spMkLst>
            <pc:docMk/>
            <pc:sldMk cId="557901165" sldId="3660"/>
            <ac:spMk id="22" creationId="{4D1BAB93-AD28-4C68-8F5F-4D2EB7470000}"/>
          </ac:spMkLst>
        </pc:spChg>
        <pc:spChg chg="add del mod">
          <ac:chgData name="坂上 正人" userId="1803a0222b7eeb2c" providerId="LiveId" clId="{3FA8BF79-658B-4A6E-B18D-8758C235891D}" dt="2021-11-21T23:44:15.795" v="807"/>
          <ac:spMkLst>
            <pc:docMk/>
            <pc:sldMk cId="557901165" sldId="3660"/>
            <ac:spMk id="23" creationId="{6175A749-15F7-4685-93D6-95388B7490C0}"/>
          </ac:spMkLst>
        </pc:spChg>
        <pc:spChg chg="add mod">
          <ac:chgData name="坂上 正人" userId="1803a0222b7eeb2c" providerId="LiveId" clId="{3FA8BF79-658B-4A6E-B18D-8758C235891D}" dt="2021-11-22T01:17:58.035" v="1490" actId="164"/>
          <ac:spMkLst>
            <pc:docMk/>
            <pc:sldMk cId="557901165" sldId="3660"/>
            <ac:spMk id="25" creationId="{8054EC7B-7552-4AD4-AF6F-3BA63E99C76F}"/>
          </ac:spMkLst>
        </pc:spChg>
        <pc:spChg chg="add mod">
          <ac:chgData name="坂上 正人" userId="1803a0222b7eeb2c" providerId="LiveId" clId="{3FA8BF79-658B-4A6E-B18D-8758C235891D}" dt="2021-11-22T01:17:58.035" v="1490" actId="164"/>
          <ac:spMkLst>
            <pc:docMk/>
            <pc:sldMk cId="557901165" sldId="3660"/>
            <ac:spMk id="26" creationId="{16BBA65F-ABF6-41CA-8638-B9EB2829D3FE}"/>
          </ac:spMkLst>
        </pc:spChg>
        <pc:spChg chg="del">
          <ac:chgData name="坂上 正人" userId="1803a0222b7eeb2c" providerId="LiveId" clId="{3FA8BF79-658B-4A6E-B18D-8758C235891D}" dt="2021-11-21T23:32:32.419" v="339" actId="478"/>
          <ac:spMkLst>
            <pc:docMk/>
            <pc:sldMk cId="557901165" sldId="3660"/>
            <ac:spMk id="27" creationId="{51B05135-A361-4CEF-AD61-818AC7185F33}"/>
          </ac:spMkLst>
        </pc:spChg>
        <pc:spChg chg="del">
          <ac:chgData name="坂上 正人" userId="1803a0222b7eeb2c" providerId="LiveId" clId="{3FA8BF79-658B-4A6E-B18D-8758C235891D}" dt="2021-11-21T23:32:32.419" v="339" actId="478"/>
          <ac:spMkLst>
            <pc:docMk/>
            <pc:sldMk cId="557901165" sldId="3660"/>
            <ac:spMk id="28" creationId="{B05B4B8F-7746-4FA5-9C48-3E8355C299D7}"/>
          </ac:spMkLst>
        </pc:spChg>
        <pc:spChg chg="add mod">
          <ac:chgData name="坂上 正人" userId="1803a0222b7eeb2c" providerId="LiveId" clId="{3FA8BF79-658B-4A6E-B18D-8758C235891D}" dt="2021-11-22T01:17:58.035" v="1490" actId="164"/>
          <ac:spMkLst>
            <pc:docMk/>
            <pc:sldMk cId="557901165" sldId="3660"/>
            <ac:spMk id="29" creationId="{B1AA52BE-7530-442C-A42B-F52EF8C3DE0C}"/>
          </ac:spMkLst>
        </pc:spChg>
        <pc:spChg chg="mod topLvl">
          <ac:chgData name="坂上 正人" userId="1803a0222b7eeb2c" providerId="LiveId" clId="{3FA8BF79-658B-4A6E-B18D-8758C235891D}" dt="2021-11-22T01:17:58.035" v="1490" actId="164"/>
          <ac:spMkLst>
            <pc:docMk/>
            <pc:sldMk cId="557901165" sldId="3660"/>
            <ac:spMk id="31" creationId="{25862AFF-A665-40BB-AE52-9C419F9BBE8E}"/>
          </ac:spMkLst>
        </pc:spChg>
        <pc:spChg chg="mod topLvl">
          <ac:chgData name="坂上 正人" userId="1803a0222b7eeb2c" providerId="LiveId" clId="{3FA8BF79-658B-4A6E-B18D-8758C235891D}" dt="2021-11-22T01:17:58.035" v="1490" actId="164"/>
          <ac:spMkLst>
            <pc:docMk/>
            <pc:sldMk cId="557901165" sldId="3660"/>
            <ac:spMk id="33" creationId="{7E7DFC39-DBF3-4DF3-A6C9-D19325FF9E8A}"/>
          </ac:spMkLst>
        </pc:spChg>
        <pc:spChg chg="mod">
          <ac:chgData name="坂上 正人" userId="1803a0222b7eeb2c" providerId="LiveId" clId="{3FA8BF79-658B-4A6E-B18D-8758C235891D}" dt="2021-11-21T23:43:35.464" v="801" actId="20577"/>
          <ac:spMkLst>
            <pc:docMk/>
            <pc:sldMk cId="557901165" sldId="3660"/>
            <ac:spMk id="34" creationId="{C42D0BD9-C813-4027-B98C-110441F10100}"/>
          </ac:spMkLst>
        </pc:spChg>
        <pc:spChg chg="add del mod">
          <ac:chgData name="坂上 正人" userId="1803a0222b7eeb2c" providerId="LiveId" clId="{3FA8BF79-658B-4A6E-B18D-8758C235891D}" dt="2021-11-22T01:17:53.560" v="1489" actId="478"/>
          <ac:spMkLst>
            <pc:docMk/>
            <pc:sldMk cId="557901165" sldId="3660"/>
            <ac:spMk id="35" creationId="{A8A22FF1-0449-4A87-AC33-DC0C6BC19B73}"/>
          </ac:spMkLst>
        </pc:spChg>
        <pc:spChg chg="add mod">
          <ac:chgData name="坂上 正人" userId="1803a0222b7eeb2c" providerId="LiveId" clId="{3FA8BF79-658B-4A6E-B18D-8758C235891D}" dt="2021-11-22T01:17:58.035" v="1490" actId="164"/>
          <ac:spMkLst>
            <pc:docMk/>
            <pc:sldMk cId="557901165" sldId="3660"/>
            <ac:spMk id="36" creationId="{0A778371-EDC0-4E5B-999F-FF806776A684}"/>
          </ac:spMkLst>
        </pc:spChg>
        <pc:spChg chg="add del mod">
          <ac:chgData name="坂上 正人" userId="1803a0222b7eeb2c" providerId="LiveId" clId="{3FA8BF79-658B-4A6E-B18D-8758C235891D}" dt="2021-11-21T23:48:28.319" v="827"/>
          <ac:spMkLst>
            <pc:docMk/>
            <pc:sldMk cId="557901165" sldId="3660"/>
            <ac:spMk id="37" creationId="{5C1EC620-FE96-4FCD-AC60-30291CE1C12F}"/>
          </ac:spMkLst>
        </pc:spChg>
        <pc:spChg chg="add del mod">
          <ac:chgData name="坂上 正人" userId="1803a0222b7eeb2c" providerId="LiveId" clId="{3FA8BF79-658B-4A6E-B18D-8758C235891D}" dt="2021-11-21T23:48:28.319" v="827"/>
          <ac:spMkLst>
            <pc:docMk/>
            <pc:sldMk cId="557901165" sldId="3660"/>
            <ac:spMk id="38" creationId="{22052813-E764-4455-8F5C-4D9DD2D4897F}"/>
          </ac:spMkLst>
        </pc:spChg>
        <pc:spChg chg="add del mod">
          <ac:chgData name="坂上 正人" userId="1803a0222b7eeb2c" providerId="LiveId" clId="{3FA8BF79-658B-4A6E-B18D-8758C235891D}" dt="2021-11-21T23:48:28.319" v="827"/>
          <ac:spMkLst>
            <pc:docMk/>
            <pc:sldMk cId="557901165" sldId="3660"/>
            <ac:spMk id="41" creationId="{B92A7979-94B5-4A81-B18C-881F58FC108F}"/>
          </ac:spMkLst>
        </pc:spChg>
        <pc:spChg chg="add del mod">
          <ac:chgData name="坂上 正人" userId="1803a0222b7eeb2c" providerId="LiveId" clId="{3FA8BF79-658B-4A6E-B18D-8758C235891D}" dt="2021-11-21T23:48:28.319" v="827"/>
          <ac:spMkLst>
            <pc:docMk/>
            <pc:sldMk cId="557901165" sldId="3660"/>
            <ac:spMk id="42" creationId="{703AE4F3-306B-495D-A850-E8FA6BFC4449}"/>
          </ac:spMkLst>
        </pc:spChg>
        <pc:spChg chg="add del mod">
          <ac:chgData name="坂上 正人" userId="1803a0222b7eeb2c" providerId="LiveId" clId="{3FA8BF79-658B-4A6E-B18D-8758C235891D}" dt="2021-11-21T23:48:28.319" v="827"/>
          <ac:spMkLst>
            <pc:docMk/>
            <pc:sldMk cId="557901165" sldId="3660"/>
            <ac:spMk id="43" creationId="{5841CD1B-4C31-4D34-829F-3F9D8EF8AB3B}"/>
          </ac:spMkLst>
        </pc:spChg>
        <pc:spChg chg="add del mod">
          <ac:chgData name="坂上 正人" userId="1803a0222b7eeb2c" providerId="LiveId" clId="{3FA8BF79-658B-4A6E-B18D-8758C235891D}" dt="2021-11-21T23:48:28.319" v="827"/>
          <ac:spMkLst>
            <pc:docMk/>
            <pc:sldMk cId="557901165" sldId="3660"/>
            <ac:spMk id="44" creationId="{86E51238-0831-467F-9CFA-8578ED9AC2BC}"/>
          </ac:spMkLst>
        </pc:spChg>
        <pc:spChg chg="add del mod">
          <ac:chgData name="坂上 正人" userId="1803a0222b7eeb2c" providerId="LiveId" clId="{3FA8BF79-658B-4A6E-B18D-8758C235891D}" dt="2021-11-21T23:48:28.319" v="827"/>
          <ac:spMkLst>
            <pc:docMk/>
            <pc:sldMk cId="557901165" sldId="3660"/>
            <ac:spMk id="45" creationId="{8271623F-35D2-40DE-B43C-396ADD253154}"/>
          </ac:spMkLst>
        </pc:spChg>
        <pc:spChg chg="add del mod">
          <ac:chgData name="坂上 正人" userId="1803a0222b7eeb2c" providerId="LiveId" clId="{3FA8BF79-658B-4A6E-B18D-8758C235891D}" dt="2021-11-21T23:48:28.319" v="827"/>
          <ac:spMkLst>
            <pc:docMk/>
            <pc:sldMk cId="557901165" sldId="3660"/>
            <ac:spMk id="47" creationId="{2F3916AC-FB6F-4373-8D5A-97B768B8C824}"/>
          </ac:spMkLst>
        </pc:spChg>
        <pc:spChg chg="add del mod">
          <ac:chgData name="坂上 正人" userId="1803a0222b7eeb2c" providerId="LiveId" clId="{3FA8BF79-658B-4A6E-B18D-8758C235891D}" dt="2021-11-21T23:48:28.319" v="827"/>
          <ac:spMkLst>
            <pc:docMk/>
            <pc:sldMk cId="557901165" sldId="3660"/>
            <ac:spMk id="48" creationId="{4E3D0CCE-B25A-4108-A2C5-E1C88E1ACD89}"/>
          </ac:spMkLst>
        </pc:spChg>
        <pc:spChg chg="add mod ord topLvl">
          <ac:chgData name="坂上 正人" userId="1803a0222b7eeb2c" providerId="LiveId" clId="{3FA8BF79-658B-4A6E-B18D-8758C235891D}" dt="2021-11-22T01:16:59.221" v="1476" actId="14100"/>
          <ac:spMkLst>
            <pc:docMk/>
            <pc:sldMk cId="557901165" sldId="3660"/>
            <ac:spMk id="49" creationId="{1710F1D5-AAD1-4AA5-9152-E6D3FDE539E0}"/>
          </ac:spMkLst>
        </pc:spChg>
        <pc:spChg chg="add mod topLvl">
          <ac:chgData name="坂上 正人" userId="1803a0222b7eeb2c" providerId="LiveId" clId="{3FA8BF79-658B-4A6E-B18D-8758C235891D}" dt="2021-11-22T01:16:24.954" v="1470" actId="1076"/>
          <ac:spMkLst>
            <pc:docMk/>
            <pc:sldMk cId="557901165" sldId="3660"/>
            <ac:spMk id="50" creationId="{29DCAFA5-64B0-4FD3-8778-B0C1361421CC}"/>
          </ac:spMkLst>
        </pc:spChg>
        <pc:spChg chg="add del mod topLvl">
          <ac:chgData name="坂上 正人" userId="1803a0222b7eeb2c" providerId="LiveId" clId="{3FA8BF79-658B-4A6E-B18D-8758C235891D}" dt="2021-11-22T01:15:45.826" v="1462" actId="478"/>
          <ac:spMkLst>
            <pc:docMk/>
            <pc:sldMk cId="557901165" sldId="3660"/>
            <ac:spMk id="53" creationId="{407B390B-70E5-4AC3-A4BF-1DE43808C40F}"/>
          </ac:spMkLst>
        </pc:spChg>
        <pc:spChg chg="add del mod">
          <ac:chgData name="坂上 正人" userId="1803a0222b7eeb2c" providerId="LiveId" clId="{3FA8BF79-658B-4A6E-B18D-8758C235891D}" dt="2021-11-21T23:49:48.921" v="897" actId="478"/>
          <ac:spMkLst>
            <pc:docMk/>
            <pc:sldMk cId="557901165" sldId="3660"/>
            <ac:spMk id="54" creationId="{49A65AF7-7AB5-43C8-90E1-65590605366E}"/>
          </ac:spMkLst>
        </pc:spChg>
        <pc:spChg chg="add del mod topLvl">
          <ac:chgData name="坂上 正人" userId="1803a0222b7eeb2c" providerId="LiveId" clId="{3FA8BF79-658B-4A6E-B18D-8758C235891D}" dt="2021-11-22T01:15:45.826" v="1462" actId="478"/>
          <ac:spMkLst>
            <pc:docMk/>
            <pc:sldMk cId="557901165" sldId="3660"/>
            <ac:spMk id="55" creationId="{DEA591D5-F77A-41F4-9A3D-17D442621BF8}"/>
          </ac:spMkLst>
        </pc:spChg>
        <pc:spChg chg="add del mod topLvl">
          <ac:chgData name="坂上 正人" userId="1803a0222b7eeb2c" providerId="LiveId" clId="{3FA8BF79-658B-4A6E-B18D-8758C235891D}" dt="2021-11-22T01:15:45.826" v="1462" actId="478"/>
          <ac:spMkLst>
            <pc:docMk/>
            <pc:sldMk cId="557901165" sldId="3660"/>
            <ac:spMk id="56" creationId="{0AB001D1-B409-469C-A71A-906A672BBE88}"/>
          </ac:spMkLst>
        </pc:spChg>
        <pc:spChg chg="add del mod">
          <ac:chgData name="坂上 正人" userId="1803a0222b7eeb2c" providerId="LiveId" clId="{3FA8BF79-658B-4A6E-B18D-8758C235891D}" dt="2021-11-21T23:49:50.331" v="898" actId="478"/>
          <ac:spMkLst>
            <pc:docMk/>
            <pc:sldMk cId="557901165" sldId="3660"/>
            <ac:spMk id="57" creationId="{CF1CD1AE-89BA-43E2-96A7-C1C47F7C1813}"/>
          </ac:spMkLst>
        </pc:spChg>
        <pc:spChg chg="add del mod topLvl">
          <ac:chgData name="坂上 正人" userId="1803a0222b7eeb2c" providerId="LiveId" clId="{3FA8BF79-658B-4A6E-B18D-8758C235891D}" dt="2021-11-22T01:15:45.826" v="1462" actId="478"/>
          <ac:spMkLst>
            <pc:docMk/>
            <pc:sldMk cId="557901165" sldId="3660"/>
            <ac:spMk id="59" creationId="{0C33E09E-5741-4473-B8B0-A0572747E50B}"/>
          </ac:spMkLst>
        </pc:spChg>
        <pc:spChg chg="add del mod">
          <ac:chgData name="坂上 正人" userId="1803a0222b7eeb2c" providerId="LiveId" clId="{3FA8BF79-658B-4A6E-B18D-8758C235891D}" dt="2021-11-21T23:49:51.899" v="899" actId="478"/>
          <ac:spMkLst>
            <pc:docMk/>
            <pc:sldMk cId="557901165" sldId="3660"/>
            <ac:spMk id="60" creationId="{257DD171-DCFF-45EF-A0DA-717FEFCF471C}"/>
          </ac:spMkLst>
        </pc:spChg>
        <pc:spChg chg="add mod">
          <ac:chgData name="坂上 正人" userId="1803a0222b7eeb2c" providerId="LiveId" clId="{3FA8BF79-658B-4A6E-B18D-8758C235891D}" dt="2021-11-22T01:24:50.754" v="1574" actId="1076"/>
          <ac:spMkLst>
            <pc:docMk/>
            <pc:sldMk cId="557901165" sldId="3660"/>
            <ac:spMk id="62" creationId="{59F5D0D5-E493-4327-9827-A198B3C889E0}"/>
          </ac:spMkLst>
        </pc:spChg>
        <pc:spChg chg="add mod">
          <ac:chgData name="坂上 正人" userId="1803a0222b7eeb2c" providerId="LiveId" clId="{3FA8BF79-658B-4A6E-B18D-8758C235891D}" dt="2021-11-22T01:25:04.122" v="1575" actId="1076"/>
          <ac:spMkLst>
            <pc:docMk/>
            <pc:sldMk cId="557901165" sldId="3660"/>
            <ac:spMk id="63" creationId="{A49F3C73-D52C-40DD-A4FF-34F3883C6513}"/>
          </ac:spMkLst>
        </pc:spChg>
        <pc:spChg chg="add del mod">
          <ac:chgData name="坂上 正人" userId="1803a0222b7eeb2c" providerId="LiveId" clId="{3FA8BF79-658B-4A6E-B18D-8758C235891D}" dt="2021-11-26T05:38:37.633" v="2976" actId="478"/>
          <ac:spMkLst>
            <pc:docMk/>
            <pc:sldMk cId="557901165" sldId="3660"/>
            <ac:spMk id="64" creationId="{B69E3347-8DA5-4F34-846A-C2D08F606D71}"/>
          </ac:spMkLst>
        </pc:spChg>
        <pc:spChg chg="add del mod">
          <ac:chgData name="坂上 正人" userId="1803a0222b7eeb2c" providerId="LiveId" clId="{3FA8BF79-658B-4A6E-B18D-8758C235891D}" dt="2021-11-22T01:17:40.969" v="1485" actId="478"/>
          <ac:spMkLst>
            <pc:docMk/>
            <pc:sldMk cId="557901165" sldId="3660"/>
            <ac:spMk id="65" creationId="{D3B2559A-C906-4DBA-BE8B-D2D0A2B80187}"/>
          </ac:spMkLst>
        </pc:spChg>
        <pc:grpChg chg="add del mod">
          <ac:chgData name="坂上 正人" userId="1803a0222b7eeb2c" providerId="LiveId" clId="{3FA8BF79-658B-4A6E-B18D-8758C235891D}" dt="2021-11-21T23:38:48.852" v="364" actId="165"/>
          <ac:grpSpMkLst>
            <pc:docMk/>
            <pc:sldMk cId="557901165" sldId="3660"/>
            <ac:grpSpMk id="2" creationId="{93C176D7-B99A-41F9-8A42-C899B17C23BB}"/>
          </ac:grpSpMkLst>
        </pc:grpChg>
        <pc:grpChg chg="add mod">
          <ac:chgData name="坂上 正人" userId="1803a0222b7eeb2c" providerId="LiveId" clId="{3FA8BF79-658B-4A6E-B18D-8758C235891D}" dt="2021-11-22T01:20:44.233" v="1498" actId="1076"/>
          <ac:grpSpMkLst>
            <pc:docMk/>
            <pc:sldMk cId="557901165" sldId="3660"/>
            <ac:grpSpMk id="3" creationId="{6B05A529-082A-4F1F-B04F-F02E69043A73}"/>
          </ac:grpSpMkLst>
        </pc:grpChg>
        <pc:grpChg chg="add del mod">
          <ac:chgData name="坂上 正人" userId="1803a0222b7eeb2c" providerId="LiveId" clId="{3FA8BF79-658B-4A6E-B18D-8758C235891D}" dt="2021-11-22T01:13:38.112" v="1448" actId="165"/>
          <ac:grpSpMkLst>
            <pc:docMk/>
            <pc:sldMk cId="557901165" sldId="3660"/>
            <ac:grpSpMk id="6" creationId="{24AB9C8E-FDCA-4070-9CCC-7139401F5F74}"/>
          </ac:grpSpMkLst>
        </pc:grpChg>
        <pc:grpChg chg="add mod">
          <ac:chgData name="坂上 正人" userId="1803a0222b7eeb2c" providerId="LiveId" clId="{3FA8BF79-658B-4A6E-B18D-8758C235891D}" dt="2021-11-22T01:18:06.459" v="1492" actId="1076"/>
          <ac:grpSpMkLst>
            <pc:docMk/>
            <pc:sldMk cId="557901165" sldId="3660"/>
            <ac:grpSpMk id="9" creationId="{66FF3E58-89B7-4FF4-A71B-714E5F604FCE}"/>
          </ac:grpSpMkLst>
        </pc:grpChg>
        <pc:grpChg chg="mod">
          <ac:chgData name="坂上 正人" userId="1803a0222b7eeb2c" providerId="LiveId" clId="{3FA8BF79-658B-4A6E-B18D-8758C235891D}" dt="2021-11-21T23:37:59.790" v="353"/>
          <ac:grpSpMkLst>
            <pc:docMk/>
            <pc:sldMk cId="557901165" sldId="3660"/>
            <ac:grpSpMk id="10" creationId="{1B34799C-D6EC-4249-8CF5-160ECD91B0BA}"/>
          </ac:grpSpMkLst>
        </pc:grpChg>
        <pc:grpChg chg="add del mod">
          <ac:chgData name="坂上 正人" userId="1803a0222b7eeb2c" providerId="LiveId" clId="{3FA8BF79-658B-4A6E-B18D-8758C235891D}" dt="2021-11-22T01:17:28.467" v="1482" actId="165"/>
          <ac:grpSpMkLst>
            <pc:docMk/>
            <pc:sldMk cId="557901165" sldId="3660"/>
            <ac:grpSpMk id="30" creationId="{548C1B4C-A782-4E17-9BAC-274FEB38B5A2}"/>
          </ac:grpSpMkLst>
        </pc:grpChg>
        <pc:picChg chg="add mod topLvl">
          <ac:chgData name="坂上 正人" userId="1803a0222b7eeb2c" providerId="LiveId" clId="{3FA8BF79-658B-4A6E-B18D-8758C235891D}" dt="2021-11-22T01:20:44.233" v="1498" actId="1076"/>
          <ac:picMkLst>
            <pc:docMk/>
            <pc:sldMk cId="557901165" sldId="3660"/>
            <ac:picMk id="14" creationId="{00138A46-1BFD-4A22-A30B-59DCB423FE86}"/>
          </ac:picMkLst>
        </pc:picChg>
        <pc:picChg chg="add mod topLvl">
          <ac:chgData name="坂上 正人" userId="1803a0222b7eeb2c" providerId="LiveId" clId="{3FA8BF79-658B-4A6E-B18D-8758C235891D}" dt="2021-11-22T01:20:44.233" v="1498" actId="1076"/>
          <ac:picMkLst>
            <pc:docMk/>
            <pc:sldMk cId="557901165" sldId="3660"/>
            <ac:picMk id="15" creationId="{3FD4C28F-D031-4A53-A4D7-66EB9C297BF6}"/>
          </ac:picMkLst>
        </pc:picChg>
        <pc:picChg chg="add mod topLvl">
          <ac:chgData name="坂上 正人" userId="1803a0222b7eeb2c" providerId="LiveId" clId="{3FA8BF79-658B-4A6E-B18D-8758C235891D}" dt="2021-11-22T01:20:44.233" v="1498" actId="1076"/>
          <ac:picMkLst>
            <pc:docMk/>
            <pc:sldMk cId="557901165" sldId="3660"/>
            <ac:picMk id="16" creationId="{2332C234-79B4-46A7-8AF7-BFD6727DA556}"/>
          </ac:picMkLst>
        </pc:picChg>
        <pc:picChg chg="add mod topLvl">
          <ac:chgData name="坂上 正人" userId="1803a0222b7eeb2c" providerId="LiveId" clId="{3FA8BF79-658B-4A6E-B18D-8758C235891D}" dt="2021-11-22T01:20:44.233" v="1498" actId="1076"/>
          <ac:picMkLst>
            <pc:docMk/>
            <pc:sldMk cId="557901165" sldId="3660"/>
            <ac:picMk id="17" creationId="{74329D4E-051A-4D20-966C-DAE67785E21B}"/>
          </ac:picMkLst>
        </pc:picChg>
        <pc:picChg chg="add mod topLvl">
          <ac:chgData name="坂上 正人" userId="1803a0222b7eeb2c" providerId="LiveId" clId="{3FA8BF79-658B-4A6E-B18D-8758C235891D}" dt="2021-11-22T01:20:44.233" v="1498" actId="1076"/>
          <ac:picMkLst>
            <pc:docMk/>
            <pc:sldMk cId="557901165" sldId="3660"/>
            <ac:picMk id="18" creationId="{F403D538-7E4D-444B-B69B-C0F3E74E2BE5}"/>
          </ac:picMkLst>
        </pc:picChg>
        <pc:picChg chg="add mod topLvl">
          <ac:chgData name="坂上 正人" userId="1803a0222b7eeb2c" providerId="LiveId" clId="{3FA8BF79-658B-4A6E-B18D-8758C235891D}" dt="2021-11-22T01:20:44.233" v="1498" actId="1076"/>
          <ac:picMkLst>
            <pc:docMk/>
            <pc:sldMk cId="557901165" sldId="3660"/>
            <ac:picMk id="19" creationId="{BBDB9653-8403-474E-9F75-45364B94AA36}"/>
          </ac:picMkLst>
        </pc:picChg>
        <pc:picChg chg="del">
          <ac:chgData name="坂上 正人" userId="1803a0222b7eeb2c" providerId="LiveId" clId="{3FA8BF79-658B-4A6E-B18D-8758C235891D}" dt="2021-11-21T23:32:32.419" v="339" actId="478"/>
          <ac:picMkLst>
            <pc:docMk/>
            <pc:sldMk cId="557901165" sldId="3660"/>
            <ac:picMk id="24" creationId="{7FB0215B-D093-48C9-9076-83926690F787}"/>
          </ac:picMkLst>
        </pc:picChg>
        <pc:picChg chg="add del mod">
          <ac:chgData name="坂上 正人" userId="1803a0222b7eeb2c" providerId="LiveId" clId="{3FA8BF79-658B-4A6E-B18D-8758C235891D}" dt="2021-11-21T23:48:28.319" v="827"/>
          <ac:picMkLst>
            <pc:docMk/>
            <pc:sldMk cId="557901165" sldId="3660"/>
            <ac:picMk id="40" creationId="{6025FBD3-F6DC-4C0C-8073-B0EB77D6979C}"/>
          </ac:picMkLst>
        </pc:picChg>
        <pc:picChg chg="add del mod">
          <ac:chgData name="坂上 正人" userId="1803a0222b7eeb2c" providerId="LiveId" clId="{3FA8BF79-658B-4A6E-B18D-8758C235891D}" dt="2021-11-21T23:48:28.319" v="827"/>
          <ac:picMkLst>
            <pc:docMk/>
            <pc:sldMk cId="557901165" sldId="3660"/>
            <ac:picMk id="46" creationId="{C7A58D48-3558-409E-9BF5-6BB5E836D423}"/>
          </ac:picMkLst>
        </pc:picChg>
        <pc:picChg chg="add del mod topLvl">
          <ac:chgData name="坂上 正人" userId="1803a0222b7eeb2c" providerId="LiveId" clId="{3FA8BF79-658B-4A6E-B18D-8758C235891D}" dt="2021-11-22T01:15:45.826" v="1462" actId="478"/>
          <ac:picMkLst>
            <pc:docMk/>
            <pc:sldMk cId="557901165" sldId="3660"/>
            <ac:picMk id="52" creationId="{5E315784-3594-4CD4-9556-26E3E3D371C5}"/>
          </ac:picMkLst>
        </pc:picChg>
        <pc:picChg chg="add del mod topLvl">
          <ac:chgData name="坂上 正人" userId="1803a0222b7eeb2c" providerId="LiveId" clId="{3FA8BF79-658B-4A6E-B18D-8758C235891D}" dt="2021-11-22T01:15:45.826" v="1462" actId="478"/>
          <ac:picMkLst>
            <pc:docMk/>
            <pc:sldMk cId="557901165" sldId="3660"/>
            <ac:picMk id="58" creationId="{5BCE1EC8-97E9-4657-A8F5-3F6B8D0FB9D7}"/>
          </ac:picMkLst>
        </pc:picChg>
        <pc:picChg chg="add del mod">
          <ac:chgData name="坂上 正人" userId="1803a0222b7eeb2c" providerId="LiveId" clId="{3FA8BF79-658B-4A6E-B18D-8758C235891D}" dt="2021-11-22T01:23:19.379" v="1559" actId="478"/>
          <ac:picMkLst>
            <pc:docMk/>
            <pc:sldMk cId="557901165" sldId="3660"/>
            <ac:picMk id="67" creationId="{827B2717-E11B-480A-B9DF-26EDA25C2421}"/>
          </ac:picMkLst>
        </pc:picChg>
        <pc:picChg chg="add del mod">
          <ac:chgData name="坂上 正人" userId="1803a0222b7eeb2c" providerId="LiveId" clId="{3FA8BF79-658B-4A6E-B18D-8758C235891D}" dt="2021-11-22T01:25:45.230" v="1579" actId="21"/>
          <ac:picMkLst>
            <pc:docMk/>
            <pc:sldMk cId="557901165" sldId="3660"/>
            <ac:picMk id="68" creationId="{A76BB316-ABDE-44FF-8357-45E65EC842C9}"/>
          </ac:picMkLst>
        </pc:picChg>
        <pc:picChg chg="add mod">
          <ac:chgData name="坂上 正人" userId="1803a0222b7eeb2c" providerId="LiveId" clId="{3FA8BF79-658B-4A6E-B18D-8758C235891D}" dt="2021-11-22T01:20:46.050" v="1499" actId="1076"/>
          <ac:picMkLst>
            <pc:docMk/>
            <pc:sldMk cId="557901165" sldId="3660"/>
            <ac:picMk id="2050" creationId="{25637602-17B7-4C1E-9D60-96EFBDC28886}"/>
          </ac:picMkLst>
        </pc:picChg>
        <pc:picChg chg="del">
          <ac:chgData name="坂上 正人" userId="1803a0222b7eeb2c" providerId="LiveId" clId="{3FA8BF79-658B-4A6E-B18D-8758C235891D}" dt="2021-11-21T23:32:32.419" v="339" actId="478"/>
          <ac:picMkLst>
            <pc:docMk/>
            <pc:sldMk cId="557901165" sldId="3660"/>
            <ac:picMk id="8194" creationId="{4776E0D9-88B8-4999-B917-71F982E6E32D}"/>
          </ac:picMkLst>
        </pc:picChg>
        <pc:cxnChg chg="add del mod">
          <ac:chgData name="坂上 正人" userId="1803a0222b7eeb2c" providerId="LiveId" clId="{3FA8BF79-658B-4A6E-B18D-8758C235891D}" dt="2021-11-22T01:12:33.870" v="1444" actId="478"/>
          <ac:cxnSpMkLst>
            <pc:docMk/>
            <pc:sldMk cId="557901165" sldId="3660"/>
            <ac:cxnSpMk id="5" creationId="{FD6B9744-A1DF-4BAB-8B42-706DB83456D1}"/>
          </ac:cxnSpMkLst>
        </pc:cxnChg>
        <pc:cxnChg chg="mod">
          <ac:chgData name="坂上 正人" userId="1803a0222b7eeb2c" providerId="LiveId" clId="{3FA8BF79-658B-4A6E-B18D-8758C235891D}" dt="2021-11-21T23:37:59.790" v="353"/>
          <ac:cxnSpMkLst>
            <pc:docMk/>
            <pc:sldMk cId="557901165" sldId="3660"/>
            <ac:cxnSpMk id="13" creationId="{326ADBDF-D45D-4DC8-B50E-0504CCBBF43A}"/>
          </ac:cxnSpMkLst>
        </pc:cxnChg>
        <pc:cxnChg chg="add del mod">
          <ac:chgData name="坂上 正人" userId="1803a0222b7eeb2c" providerId="LiveId" clId="{3FA8BF79-658B-4A6E-B18D-8758C235891D}" dt="2021-11-21T23:48:28.319" v="827"/>
          <ac:cxnSpMkLst>
            <pc:docMk/>
            <pc:sldMk cId="557901165" sldId="3660"/>
            <ac:cxnSpMk id="39" creationId="{A23B945F-8F10-4D5F-86D0-5E1E240CBA29}"/>
          </ac:cxnSpMkLst>
        </pc:cxnChg>
        <pc:cxnChg chg="add del mod">
          <ac:chgData name="坂上 正人" userId="1803a0222b7eeb2c" providerId="LiveId" clId="{3FA8BF79-658B-4A6E-B18D-8758C235891D}" dt="2021-11-21T23:48:56.237" v="835" actId="478"/>
          <ac:cxnSpMkLst>
            <pc:docMk/>
            <pc:sldMk cId="557901165" sldId="3660"/>
            <ac:cxnSpMk id="51" creationId="{432ED5F7-202F-46FE-B1EF-E21E2AFC9A5C}"/>
          </ac:cxnSpMkLst>
        </pc:cxnChg>
      </pc:sldChg>
      <pc:sldChg chg="del">
        <pc:chgData name="坂上 正人" userId="1803a0222b7eeb2c" providerId="LiveId" clId="{3FA8BF79-658B-4A6E-B18D-8758C235891D}" dt="2021-11-21T22:52:49.553" v="0" actId="47"/>
        <pc:sldMkLst>
          <pc:docMk/>
          <pc:sldMk cId="2403252273" sldId="3661"/>
        </pc:sldMkLst>
      </pc:sldChg>
      <pc:sldChg chg="del">
        <pc:chgData name="坂上 正人" userId="1803a0222b7eeb2c" providerId="LiveId" clId="{3FA8BF79-658B-4A6E-B18D-8758C235891D}" dt="2021-11-21T22:52:49.553" v="0" actId="47"/>
        <pc:sldMkLst>
          <pc:docMk/>
          <pc:sldMk cId="2689068464" sldId="3662"/>
        </pc:sldMkLst>
      </pc:sldChg>
      <pc:sldChg chg="del">
        <pc:chgData name="坂上 正人" userId="1803a0222b7eeb2c" providerId="LiveId" clId="{3FA8BF79-658B-4A6E-B18D-8758C235891D}" dt="2021-11-21T22:52:49.553" v="0" actId="47"/>
        <pc:sldMkLst>
          <pc:docMk/>
          <pc:sldMk cId="2990457922" sldId="3664"/>
        </pc:sldMkLst>
      </pc:sldChg>
      <pc:sldChg chg="del">
        <pc:chgData name="坂上 正人" userId="1803a0222b7eeb2c" providerId="LiveId" clId="{3FA8BF79-658B-4A6E-B18D-8758C235891D}" dt="2021-11-21T22:52:49.553" v="0" actId="47"/>
        <pc:sldMkLst>
          <pc:docMk/>
          <pc:sldMk cId="285803110" sldId="3667"/>
        </pc:sldMkLst>
      </pc:sldChg>
      <pc:sldChg chg="del">
        <pc:chgData name="坂上 正人" userId="1803a0222b7eeb2c" providerId="LiveId" clId="{3FA8BF79-658B-4A6E-B18D-8758C235891D}" dt="2021-11-21T22:52:49.553" v="0" actId="47"/>
        <pc:sldMkLst>
          <pc:docMk/>
          <pc:sldMk cId="578255924" sldId="3668"/>
        </pc:sldMkLst>
      </pc:sldChg>
      <pc:sldChg chg="del">
        <pc:chgData name="坂上 正人" userId="1803a0222b7eeb2c" providerId="LiveId" clId="{3FA8BF79-658B-4A6E-B18D-8758C235891D}" dt="2021-11-21T22:52:49.553" v="0" actId="47"/>
        <pc:sldMkLst>
          <pc:docMk/>
          <pc:sldMk cId="2002786823" sldId="3669"/>
        </pc:sldMkLst>
      </pc:sldChg>
      <pc:sldChg chg="del">
        <pc:chgData name="坂上 正人" userId="1803a0222b7eeb2c" providerId="LiveId" clId="{3FA8BF79-658B-4A6E-B18D-8758C235891D}" dt="2021-11-21T22:52:49.553" v="0" actId="47"/>
        <pc:sldMkLst>
          <pc:docMk/>
          <pc:sldMk cId="1648727198" sldId="3670"/>
        </pc:sldMkLst>
      </pc:sldChg>
      <pc:sldChg chg="del">
        <pc:chgData name="坂上 正人" userId="1803a0222b7eeb2c" providerId="LiveId" clId="{3FA8BF79-658B-4A6E-B18D-8758C235891D}" dt="2021-11-21T22:52:49.553" v="0" actId="47"/>
        <pc:sldMkLst>
          <pc:docMk/>
          <pc:sldMk cId="3445902834" sldId="3671"/>
        </pc:sldMkLst>
      </pc:sldChg>
      <pc:sldChg chg="del">
        <pc:chgData name="坂上 正人" userId="1803a0222b7eeb2c" providerId="LiveId" clId="{3FA8BF79-658B-4A6E-B18D-8758C235891D}" dt="2021-11-21T22:52:49.553" v="0" actId="47"/>
        <pc:sldMkLst>
          <pc:docMk/>
          <pc:sldMk cId="726686693" sldId="3672"/>
        </pc:sldMkLst>
      </pc:sldChg>
      <pc:sldChg chg="del">
        <pc:chgData name="坂上 正人" userId="1803a0222b7eeb2c" providerId="LiveId" clId="{3FA8BF79-658B-4A6E-B18D-8758C235891D}" dt="2021-11-21T22:52:49.553" v="0" actId="47"/>
        <pc:sldMkLst>
          <pc:docMk/>
          <pc:sldMk cId="3659374904" sldId="3673"/>
        </pc:sldMkLst>
      </pc:sldChg>
      <pc:sldChg chg="del">
        <pc:chgData name="坂上 正人" userId="1803a0222b7eeb2c" providerId="LiveId" clId="{3FA8BF79-658B-4A6E-B18D-8758C235891D}" dt="2021-11-21T22:52:49.553" v="0" actId="47"/>
        <pc:sldMkLst>
          <pc:docMk/>
          <pc:sldMk cId="3308548393" sldId="3674"/>
        </pc:sldMkLst>
      </pc:sldChg>
      <pc:sldChg chg="del">
        <pc:chgData name="坂上 正人" userId="1803a0222b7eeb2c" providerId="LiveId" clId="{3FA8BF79-658B-4A6E-B18D-8758C235891D}" dt="2021-11-21T22:52:49.553" v="0" actId="47"/>
        <pc:sldMkLst>
          <pc:docMk/>
          <pc:sldMk cId="2573772846" sldId="3675"/>
        </pc:sldMkLst>
      </pc:sldChg>
      <pc:sldChg chg="del">
        <pc:chgData name="坂上 正人" userId="1803a0222b7eeb2c" providerId="LiveId" clId="{3FA8BF79-658B-4A6E-B18D-8758C235891D}" dt="2021-11-21T22:52:49.553" v="0" actId="47"/>
        <pc:sldMkLst>
          <pc:docMk/>
          <pc:sldMk cId="1145978175" sldId="3676"/>
        </pc:sldMkLst>
      </pc:sldChg>
      <pc:sldChg chg="del">
        <pc:chgData name="坂上 正人" userId="1803a0222b7eeb2c" providerId="LiveId" clId="{3FA8BF79-658B-4A6E-B18D-8758C235891D}" dt="2021-11-21T22:52:49.553" v="0" actId="47"/>
        <pc:sldMkLst>
          <pc:docMk/>
          <pc:sldMk cId="1185482314" sldId="367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1A57CBE7-05A6-47C8-AA66-C2433F539B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65F6C371-BCAC-4EBE-B405-CBA30EB98C8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81DDFF-8CB3-4F14-957F-8763CE6DBBC7}" type="datetimeFigureOut">
              <a:rPr kumimoji="1" lang="ja-JP" altLang="en-US" smtClean="0"/>
              <a:t>2023/6/8</a:t>
            </a:fld>
            <a:endParaRPr kumimoji="1" lang="ja-JP" altLang="en-US"/>
          </a:p>
        </p:txBody>
      </p:sp>
      <p:sp>
        <p:nvSpPr>
          <p:cNvPr id="4" name="フッター プレースホルダー 3">
            <a:extLst>
              <a:ext uri="{FF2B5EF4-FFF2-40B4-BE49-F238E27FC236}">
                <a16:creationId xmlns:a16="http://schemas.microsoft.com/office/drawing/2014/main" id="{987535DE-BF50-441B-9C52-D214E7DEEFB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C9048EE-76DF-4BC1-B88A-8586F6C542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A12C21-9D28-4173-A72F-133B58F71558}" type="slidenum">
              <a:rPr kumimoji="1" lang="ja-JP" altLang="en-US" smtClean="0"/>
              <a:t>‹#›</a:t>
            </a:fld>
            <a:endParaRPr kumimoji="1" lang="ja-JP" altLang="en-US"/>
          </a:p>
        </p:txBody>
      </p:sp>
    </p:spTree>
    <p:extLst>
      <p:ext uri="{BB962C8B-B14F-4D97-AF65-F5344CB8AC3E}">
        <p14:creationId xmlns:p14="http://schemas.microsoft.com/office/powerpoint/2010/main" val="953849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127D39-A259-4669-ADF1-600E85B9A63B}" type="datetimeFigureOut">
              <a:rPr kumimoji="1" lang="ja-JP" altLang="en-US" smtClean="0"/>
              <a:t>2023/6/8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0D12E5-B336-45A0-81F6-91F5716039C7}" type="slidenum">
              <a:rPr kumimoji="1" lang="ja-JP" altLang="en-US" smtClean="0"/>
              <a:t>‹#›</a:t>
            </a:fld>
            <a:endParaRPr kumimoji="1" lang="ja-JP" altLang="en-US"/>
          </a:p>
        </p:txBody>
      </p:sp>
    </p:spTree>
    <p:extLst>
      <p:ext uri="{BB962C8B-B14F-4D97-AF65-F5344CB8AC3E}">
        <p14:creationId xmlns:p14="http://schemas.microsoft.com/office/powerpoint/2010/main" val="3622435011"/>
      </p:ext>
    </p:extLst>
  </p:cSld>
  <p:clrMap bg1="lt1" tx1="dk1" bg2="lt2" tx2="dk2" accent1="accent1" accent2="accent2" accent3="accent3" accent4="accent4" accent5="accent5" accent6="accent6" hlink="hlink" folHlink="folHlink"/>
  <p:notesStyle>
    <a:lvl1pPr marL="0" algn="l" defTabSz="1219140" rtl="0" eaLnBrk="1" latinLnBrk="0" hangingPunct="1">
      <a:defRPr kumimoji="1" sz="1600" kern="1200">
        <a:solidFill>
          <a:schemeClr val="tx1"/>
        </a:solidFill>
        <a:latin typeface="+mn-lt"/>
        <a:ea typeface="+mn-ea"/>
        <a:cs typeface="+mn-cs"/>
      </a:defRPr>
    </a:lvl1pPr>
    <a:lvl2pPr marL="609570" algn="l" defTabSz="1219140" rtl="0" eaLnBrk="1" latinLnBrk="0" hangingPunct="1">
      <a:defRPr kumimoji="1" sz="1600" kern="1200">
        <a:solidFill>
          <a:schemeClr val="tx1"/>
        </a:solidFill>
        <a:latin typeface="+mn-lt"/>
        <a:ea typeface="+mn-ea"/>
        <a:cs typeface="+mn-cs"/>
      </a:defRPr>
    </a:lvl2pPr>
    <a:lvl3pPr marL="1219140" algn="l" defTabSz="1219140" rtl="0" eaLnBrk="1" latinLnBrk="0" hangingPunct="1">
      <a:defRPr kumimoji="1" sz="1600" kern="1200">
        <a:solidFill>
          <a:schemeClr val="tx1"/>
        </a:solidFill>
        <a:latin typeface="+mn-lt"/>
        <a:ea typeface="+mn-ea"/>
        <a:cs typeface="+mn-cs"/>
      </a:defRPr>
    </a:lvl3pPr>
    <a:lvl4pPr marL="1828709" algn="l" defTabSz="1219140" rtl="0" eaLnBrk="1" latinLnBrk="0" hangingPunct="1">
      <a:defRPr kumimoji="1" sz="1600" kern="1200">
        <a:solidFill>
          <a:schemeClr val="tx1"/>
        </a:solidFill>
        <a:latin typeface="+mn-lt"/>
        <a:ea typeface="+mn-ea"/>
        <a:cs typeface="+mn-cs"/>
      </a:defRPr>
    </a:lvl4pPr>
    <a:lvl5pPr marL="2438278" algn="l" defTabSz="1219140" rtl="0" eaLnBrk="1" latinLnBrk="0" hangingPunct="1">
      <a:defRPr kumimoji="1" sz="1600" kern="1200">
        <a:solidFill>
          <a:schemeClr val="tx1"/>
        </a:solidFill>
        <a:latin typeface="+mn-lt"/>
        <a:ea typeface="+mn-ea"/>
        <a:cs typeface="+mn-cs"/>
      </a:defRPr>
    </a:lvl5pPr>
    <a:lvl6pPr marL="3047848" algn="l" defTabSz="1219140" rtl="0" eaLnBrk="1" latinLnBrk="0" hangingPunct="1">
      <a:defRPr kumimoji="1" sz="1600" kern="1200">
        <a:solidFill>
          <a:schemeClr val="tx1"/>
        </a:solidFill>
        <a:latin typeface="+mn-lt"/>
        <a:ea typeface="+mn-ea"/>
        <a:cs typeface="+mn-cs"/>
      </a:defRPr>
    </a:lvl6pPr>
    <a:lvl7pPr marL="3657418" algn="l" defTabSz="1219140" rtl="0" eaLnBrk="1" latinLnBrk="0" hangingPunct="1">
      <a:defRPr kumimoji="1" sz="1600" kern="1200">
        <a:solidFill>
          <a:schemeClr val="tx1"/>
        </a:solidFill>
        <a:latin typeface="+mn-lt"/>
        <a:ea typeface="+mn-ea"/>
        <a:cs typeface="+mn-cs"/>
      </a:defRPr>
    </a:lvl7pPr>
    <a:lvl8pPr marL="4266987" algn="l" defTabSz="1219140" rtl="0" eaLnBrk="1" latinLnBrk="0" hangingPunct="1">
      <a:defRPr kumimoji="1" sz="1600" kern="1200">
        <a:solidFill>
          <a:schemeClr val="tx1"/>
        </a:solidFill>
        <a:latin typeface="+mn-lt"/>
        <a:ea typeface="+mn-ea"/>
        <a:cs typeface="+mn-cs"/>
      </a:defRPr>
    </a:lvl8pPr>
    <a:lvl9pPr marL="4876557" algn="l" defTabSz="1219140" rtl="0" eaLnBrk="1" latinLnBrk="0" hangingPunct="1">
      <a:defRPr kumimoji="1"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0D12E5-B336-45A0-81F6-91F5716039C7}" type="slidenum">
              <a:rPr kumimoji="1" lang="ja-JP" altLang="en-US" smtClean="0"/>
              <a:t>24</a:t>
            </a:fld>
            <a:endParaRPr kumimoji="1" lang="ja-JP" altLang="en-US"/>
          </a:p>
        </p:txBody>
      </p:sp>
    </p:spTree>
    <p:extLst>
      <p:ext uri="{BB962C8B-B14F-4D97-AF65-F5344CB8AC3E}">
        <p14:creationId xmlns:p14="http://schemas.microsoft.com/office/powerpoint/2010/main" val="2257618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AAD841D-2F07-48BD-ABA8-7C40C8700444}" type="slidenum">
              <a:rPr kumimoji="1" lang="ja-JP" altLang="en-US" smtClean="0"/>
              <a:t>‹#›</a:t>
            </a:fld>
            <a:endParaRPr kumimoji="1" lang="ja-JP" altLang="en-US"/>
          </a:p>
        </p:txBody>
      </p:sp>
    </p:spTree>
    <p:extLst>
      <p:ext uri="{BB962C8B-B14F-4D97-AF65-F5344CB8AC3E}">
        <p14:creationId xmlns:p14="http://schemas.microsoft.com/office/powerpoint/2010/main" val="1081803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AAD841D-2F07-48BD-ABA8-7C40C8700444}" type="slidenum">
              <a:rPr kumimoji="1" lang="ja-JP" altLang="en-US" smtClean="0"/>
              <a:t>‹#›</a:t>
            </a:fld>
            <a:endParaRPr kumimoji="1" lang="ja-JP" altLang="en-US"/>
          </a:p>
        </p:txBody>
      </p:sp>
    </p:spTree>
    <p:extLst>
      <p:ext uri="{BB962C8B-B14F-4D97-AF65-F5344CB8AC3E}">
        <p14:creationId xmlns:p14="http://schemas.microsoft.com/office/powerpoint/2010/main" val="4060467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AAD841D-2F07-48BD-ABA8-7C40C8700444}" type="slidenum">
              <a:rPr kumimoji="1" lang="ja-JP" altLang="en-US" smtClean="0"/>
              <a:t>‹#›</a:t>
            </a:fld>
            <a:endParaRPr kumimoji="1" lang="ja-JP" altLang="en-US"/>
          </a:p>
        </p:txBody>
      </p:sp>
    </p:spTree>
    <p:extLst>
      <p:ext uri="{BB962C8B-B14F-4D97-AF65-F5344CB8AC3E}">
        <p14:creationId xmlns:p14="http://schemas.microsoft.com/office/powerpoint/2010/main" val="2501789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D10DB233-8751-4E15-813A-118A8F9BAD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sp>
        <p:nvSpPr>
          <p:cNvPr id="10" name="スライド番号プレースホルダー 5">
            <a:extLst>
              <a:ext uri="{FF2B5EF4-FFF2-40B4-BE49-F238E27FC236}">
                <a16:creationId xmlns:a16="http://schemas.microsoft.com/office/drawing/2014/main" id="{AEB08598-F8CC-4713-A142-BC3574E8B76E}"/>
              </a:ext>
            </a:extLst>
          </p:cNvPr>
          <p:cNvSpPr>
            <a:spLocks noGrp="1"/>
          </p:cNvSpPr>
          <p:nvPr>
            <p:ph type="sldNum" sz="quarter" idx="12"/>
          </p:nvPr>
        </p:nvSpPr>
        <p:spPr>
          <a:xfrm>
            <a:off x="5698525" y="6470650"/>
            <a:ext cx="794951" cy="365125"/>
          </a:xfrm>
        </p:spPr>
        <p:txBody>
          <a:bodyPr/>
          <a:lstStyle>
            <a:lvl1pPr algn="ctr">
              <a:defRPr>
                <a:solidFill>
                  <a:schemeClr val="tx1"/>
                </a:solidFill>
                <a:latin typeface="游ゴシック" panose="020B0400000000000000" pitchFamily="50" charset="-128"/>
                <a:ea typeface="游ゴシック" panose="020B0400000000000000" pitchFamily="50" charset="-128"/>
              </a:defRPr>
            </a:lvl1pPr>
          </a:lstStyle>
          <a:p>
            <a:fld id="{EAAD841D-2F07-48BD-ABA8-7C40C8700444}" type="slidenum">
              <a:rPr kumimoji="1" lang="ja-JP" altLang="en-US" smtClean="0"/>
              <a:pPr/>
              <a:t>‹#›</a:t>
            </a:fld>
            <a:endParaRPr kumimoji="1" lang="ja-JP" altLang="en-US"/>
          </a:p>
        </p:txBody>
      </p:sp>
    </p:spTree>
    <p:extLst>
      <p:ext uri="{BB962C8B-B14F-4D97-AF65-F5344CB8AC3E}">
        <p14:creationId xmlns:p14="http://schemas.microsoft.com/office/powerpoint/2010/main" val="1772337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pic>
        <p:nvPicPr>
          <p:cNvPr id="3" name="図 2" descr="屋外, 自然, 光, 太陽 が含まれている画像&#10;&#10;自動的に生成された説明">
            <a:extLst>
              <a:ext uri="{FF2B5EF4-FFF2-40B4-BE49-F238E27FC236}">
                <a16:creationId xmlns:a16="http://schemas.microsoft.com/office/drawing/2014/main" id="{5A8C930F-947E-488D-B682-CEEE06D6CC5F}"/>
              </a:ext>
            </a:extLst>
          </p:cNvPr>
          <p:cNvPicPr>
            <a:picLocks noChangeAspect="1"/>
          </p:cNvPicPr>
          <p:nvPr userDrawn="1"/>
        </p:nvPicPr>
        <p:blipFill>
          <a:blip r:embed="rId2">
            <a:alphaModFix amt="76000"/>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4" name="スライド番号プレースホルダー 5">
            <a:extLst>
              <a:ext uri="{FF2B5EF4-FFF2-40B4-BE49-F238E27FC236}">
                <a16:creationId xmlns:a16="http://schemas.microsoft.com/office/drawing/2014/main" id="{325AFE0A-4EE0-412B-97E4-DE7DD2AE5A56}"/>
              </a:ext>
            </a:extLst>
          </p:cNvPr>
          <p:cNvSpPr>
            <a:spLocks noGrp="1"/>
          </p:cNvSpPr>
          <p:nvPr>
            <p:ph type="sldNum" sz="quarter" idx="12"/>
          </p:nvPr>
        </p:nvSpPr>
        <p:spPr>
          <a:xfrm>
            <a:off x="5698525" y="6470650"/>
            <a:ext cx="794951" cy="365125"/>
          </a:xfrm>
        </p:spPr>
        <p:txBody>
          <a:bodyPr/>
          <a:lstStyle>
            <a:lvl1pPr algn="ctr">
              <a:defRPr>
                <a:solidFill>
                  <a:schemeClr val="tx1"/>
                </a:solidFill>
                <a:latin typeface="游ゴシック" panose="020B0400000000000000" pitchFamily="50" charset="-128"/>
                <a:ea typeface="游ゴシック" panose="020B0400000000000000" pitchFamily="50" charset="-128"/>
              </a:defRPr>
            </a:lvl1pPr>
          </a:lstStyle>
          <a:p>
            <a:fld id="{EAAD841D-2F07-48BD-ABA8-7C40C8700444}" type="slidenum">
              <a:rPr kumimoji="1" lang="ja-JP" altLang="en-US" smtClean="0"/>
              <a:pPr/>
              <a:t>‹#›</a:t>
            </a:fld>
            <a:endParaRPr kumimoji="1" lang="ja-JP" altLang="en-US"/>
          </a:p>
        </p:txBody>
      </p:sp>
      <p:sp>
        <p:nvSpPr>
          <p:cNvPr id="6" name="正方形/長方形 5">
            <a:extLst>
              <a:ext uri="{FF2B5EF4-FFF2-40B4-BE49-F238E27FC236}">
                <a16:creationId xmlns:a16="http://schemas.microsoft.com/office/drawing/2014/main" id="{1C78E5B9-53DE-47A8-A890-DED0FE822C5C}"/>
              </a:ext>
            </a:extLst>
          </p:cNvPr>
          <p:cNvSpPr/>
          <p:nvPr userDrawn="1"/>
        </p:nvSpPr>
        <p:spPr>
          <a:xfrm>
            <a:off x="423333" y="418042"/>
            <a:ext cx="11353800" cy="6030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36754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pic>
        <p:nvPicPr>
          <p:cNvPr id="8" name="図 7" descr="屋外, 自然, 光, 太陽 が含まれている画像&#10;&#10;自動的に生成された説明">
            <a:extLst>
              <a:ext uri="{FF2B5EF4-FFF2-40B4-BE49-F238E27FC236}">
                <a16:creationId xmlns:a16="http://schemas.microsoft.com/office/drawing/2014/main" id="{64CE8DB3-9D2F-4D54-B0BA-60E4C130EBA8}"/>
              </a:ext>
            </a:extLst>
          </p:cNvPr>
          <p:cNvPicPr>
            <a:picLocks noChangeAspect="1"/>
          </p:cNvPicPr>
          <p:nvPr userDrawn="1"/>
        </p:nvPicPr>
        <p:blipFill>
          <a:blip r:embed="rId2">
            <a:alphaModFix amt="76000"/>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正方形/長方形 6">
            <a:extLst>
              <a:ext uri="{FF2B5EF4-FFF2-40B4-BE49-F238E27FC236}">
                <a16:creationId xmlns:a16="http://schemas.microsoft.com/office/drawing/2014/main" id="{103AEF23-918B-42C2-8954-849D3ABC27BF}"/>
              </a:ext>
            </a:extLst>
          </p:cNvPr>
          <p:cNvSpPr/>
          <p:nvPr userDrawn="1"/>
        </p:nvSpPr>
        <p:spPr>
          <a:xfrm>
            <a:off x="423333" y="418042"/>
            <a:ext cx="11353800" cy="6030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スライド番号プレースホルダー 5">
            <a:extLst>
              <a:ext uri="{FF2B5EF4-FFF2-40B4-BE49-F238E27FC236}">
                <a16:creationId xmlns:a16="http://schemas.microsoft.com/office/drawing/2014/main" id="{325AFE0A-4EE0-412B-97E4-DE7DD2AE5A56}"/>
              </a:ext>
            </a:extLst>
          </p:cNvPr>
          <p:cNvSpPr>
            <a:spLocks noGrp="1"/>
          </p:cNvSpPr>
          <p:nvPr>
            <p:ph type="sldNum" sz="quarter" idx="12"/>
          </p:nvPr>
        </p:nvSpPr>
        <p:spPr>
          <a:xfrm>
            <a:off x="5698525" y="6470650"/>
            <a:ext cx="794951" cy="365125"/>
          </a:xfrm>
        </p:spPr>
        <p:txBody>
          <a:bodyPr/>
          <a:lstStyle>
            <a:lvl1pPr algn="ctr">
              <a:defRPr>
                <a:solidFill>
                  <a:schemeClr val="tx1"/>
                </a:solidFill>
                <a:latin typeface="游ゴシック" panose="020B0400000000000000" pitchFamily="50" charset="-128"/>
                <a:ea typeface="游ゴシック" panose="020B0400000000000000" pitchFamily="50" charset="-128"/>
              </a:defRPr>
            </a:lvl1pPr>
          </a:lstStyle>
          <a:p>
            <a:fld id="{EAAD841D-2F07-48BD-ABA8-7C40C8700444}" type="slidenum">
              <a:rPr kumimoji="1" lang="ja-JP" altLang="en-US" smtClean="0"/>
              <a:pPr/>
              <a:t>‹#›</a:t>
            </a:fld>
            <a:endParaRPr kumimoji="1" lang="ja-JP" altLang="en-US"/>
          </a:p>
        </p:txBody>
      </p:sp>
      <p:pic>
        <p:nvPicPr>
          <p:cNvPr id="2" name="図 1" descr="ロゴ が含まれている画像&#10;&#10;自動的に生成された説明">
            <a:extLst>
              <a:ext uri="{FF2B5EF4-FFF2-40B4-BE49-F238E27FC236}">
                <a16:creationId xmlns:a16="http://schemas.microsoft.com/office/drawing/2014/main" id="{502C88D0-3A61-41C2-B0BD-457AA0CCD9D6}"/>
              </a:ext>
            </a:extLst>
          </p:cNvPr>
          <p:cNvPicPr>
            <a:picLocks noChangeAspect="1"/>
          </p:cNvPicPr>
          <p:nvPr userDrawn="1"/>
        </p:nvPicPr>
        <p:blipFill>
          <a:blip r:embed="rId4" cstate="print">
            <a:alphaModFix/>
            <a:extLst>
              <a:ext uri="{28A0092B-C50C-407E-A947-70E740481C1C}">
                <a14:useLocalDpi xmlns:a14="http://schemas.microsoft.com/office/drawing/2010/main" val="0"/>
              </a:ext>
            </a:extLst>
          </a:blip>
          <a:stretch>
            <a:fillRect/>
          </a:stretch>
        </p:blipFill>
        <p:spPr>
          <a:xfrm>
            <a:off x="758072" y="687323"/>
            <a:ext cx="3544053" cy="536690"/>
          </a:xfrm>
          <a:prstGeom prst="rect">
            <a:avLst/>
          </a:prstGeom>
        </p:spPr>
      </p:pic>
    </p:spTree>
    <p:extLst>
      <p:ext uri="{BB962C8B-B14F-4D97-AF65-F5344CB8AC3E}">
        <p14:creationId xmlns:p14="http://schemas.microsoft.com/office/powerpoint/2010/main" val="2036804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F58109D8-2325-CC4E-B813-A17E96F6DE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79"/>
            <a:ext cx="12192000" cy="6863430"/>
          </a:xfrm>
          <a:prstGeom prst="rect">
            <a:avLst/>
          </a:prstGeom>
        </p:spPr>
      </p:pic>
      <p:sp>
        <p:nvSpPr>
          <p:cNvPr id="7" name="スライド番号プレースホルダー 5">
            <a:extLst>
              <a:ext uri="{FF2B5EF4-FFF2-40B4-BE49-F238E27FC236}">
                <a16:creationId xmlns:a16="http://schemas.microsoft.com/office/drawing/2014/main" id="{ECFF9648-D382-2247-BF7E-BF4AEE18F4A2}"/>
              </a:ext>
            </a:extLst>
          </p:cNvPr>
          <p:cNvSpPr>
            <a:spLocks noGrp="1"/>
          </p:cNvSpPr>
          <p:nvPr>
            <p:ph type="sldNum" sz="quarter" idx="12"/>
          </p:nvPr>
        </p:nvSpPr>
        <p:spPr>
          <a:xfrm>
            <a:off x="5698525" y="6470650"/>
            <a:ext cx="794951" cy="365125"/>
          </a:xfrm>
        </p:spPr>
        <p:txBody>
          <a:bodyPr/>
          <a:lstStyle>
            <a:lvl1pPr algn="ctr">
              <a:defRPr>
                <a:solidFill>
                  <a:schemeClr val="bg1"/>
                </a:solidFill>
                <a:latin typeface="游ゴシック" panose="020B0400000000000000" pitchFamily="50" charset="-128"/>
                <a:ea typeface="游ゴシック" panose="020B0400000000000000" pitchFamily="50" charset="-128"/>
              </a:defRPr>
            </a:lvl1pPr>
          </a:lstStyle>
          <a:p>
            <a:fld id="{EAAD841D-2F07-48BD-ABA8-7C40C8700444}" type="slidenum">
              <a:rPr kumimoji="1" lang="ja-JP" altLang="en-US" smtClean="0"/>
              <a:pPr/>
              <a:t>‹#›</a:t>
            </a:fld>
            <a:endParaRPr kumimoji="1" lang="ja-JP" altLang="en-US"/>
          </a:p>
        </p:txBody>
      </p:sp>
      <p:sp>
        <p:nvSpPr>
          <p:cNvPr id="15" name="テキスト ボックス 14">
            <a:extLst>
              <a:ext uri="{FF2B5EF4-FFF2-40B4-BE49-F238E27FC236}">
                <a16:creationId xmlns:a16="http://schemas.microsoft.com/office/drawing/2014/main" id="{9214A036-4ED6-D743-9F8F-05631BD6065D}"/>
              </a:ext>
            </a:extLst>
          </p:cNvPr>
          <p:cNvSpPr txBox="1"/>
          <p:nvPr userDrawn="1"/>
        </p:nvSpPr>
        <p:spPr>
          <a:xfrm>
            <a:off x="5712950" y="120913"/>
            <a:ext cx="772969" cy="276999"/>
          </a:xfrm>
          <a:prstGeom prst="rect">
            <a:avLst/>
          </a:prstGeom>
          <a:noFill/>
        </p:spPr>
        <p:txBody>
          <a:bodyPr wrap="none" rtlCol="0">
            <a:spAutoFit/>
          </a:bodyPr>
          <a:lstStyle/>
          <a:p>
            <a:r>
              <a:rPr kumimoji="1" lang="en-US" altLang="ja-JP" sz="1200" b="1" i="0" spc="0">
                <a:solidFill>
                  <a:schemeClr val="bg1"/>
                </a:solidFill>
                <a:latin typeface="+mn-ea"/>
                <a:ea typeface="+mn-ea"/>
                <a:cs typeface="Futura Condensed Medium" panose="020B0602020204020303" pitchFamily="34" charset="-79"/>
              </a:rPr>
              <a:t>Lab</a:t>
            </a:r>
            <a:r>
              <a:rPr kumimoji="1" lang="ja-JP" altLang="en-US" sz="1200" b="1" spc="0">
                <a:solidFill>
                  <a:schemeClr val="bg1"/>
                </a:solidFill>
                <a:latin typeface="+mn-ea"/>
                <a:ea typeface="+mn-ea"/>
              </a:rPr>
              <a:t>紹介</a:t>
            </a:r>
          </a:p>
        </p:txBody>
      </p:sp>
    </p:spTree>
    <p:extLst>
      <p:ext uri="{BB962C8B-B14F-4D97-AF65-F5344CB8AC3E}">
        <p14:creationId xmlns:p14="http://schemas.microsoft.com/office/powerpoint/2010/main" val="3532889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userDrawn="1">
          <p15:clr>
            <a:srgbClr val="FBAE40"/>
          </p15:clr>
        </p15:guide>
        <p15:guide id="4" pos="7680" userDrawn="1">
          <p15:clr>
            <a:srgbClr val="FBAE40"/>
          </p15:clr>
        </p15:guide>
        <p15:guide id="5" orient="horz" pos="4320" userDrawn="1">
          <p15:clr>
            <a:srgbClr val="FBAE40"/>
          </p15:clr>
        </p15:guide>
        <p15:guide id="6" orient="horz"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45EAD255-5B10-B045-BFCB-2EDA2B9F9E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3430"/>
          </a:xfrm>
          <a:prstGeom prst="rect">
            <a:avLst/>
          </a:prstGeom>
        </p:spPr>
      </p:pic>
      <p:sp>
        <p:nvSpPr>
          <p:cNvPr id="7" name="スライド番号プレースホルダー 5">
            <a:extLst>
              <a:ext uri="{FF2B5EF4-FFF2-40B4-BE49-F238E27FC236}">
                <a16:creationId xmlns:a16="http://schemas.microsoft.com/office/drawing/2014/main" id="{47726922-5B3B-8B4D-BA2A-745D4A14BAEF}"/>
              </a:ext>
            </a:extLst>
          </p:cNvPr>
          <p:cNvSpPr>
            <a:spLocks noGrp="1"/>
          </p:cNvSpPr>
          <p:nvPr>
            <p:ph type="sldNum" sz="quarter" idx="12"/>
          </p:nvPr>
        </p:nvSpPr>
        <p:spPr>
          <a:xfrm>
            <a:off x="5698525" y="6470650"/>
            <a:ext cx="794951" cy="365125"/>
          </a:xfrm>
        </p:spPr>
        <p:txBody>
          <a:bodyPr/>
          <a:lstStyle>
            <a:lvl1pPr algn="ctr">
              <a:defRPr>
                <a:solidFill>
                  <a:schemeClr val="bg1"/>
                </a:solidFill>
                <a:latin typeface="游ゴシック" panose="020B0400000000000000" pitchFamily="50" charset="-128"/>
                <a:ea typeface="游ゴシック" panose="020B0400000000000000" pitchFamily="50" charset="-128"/>
              </a:defRPr>
            </a:lvl1pPr>
          </a:lstStyle>
          <a:p>
            <a:fld id="{EAAD841D-2F07-48BD-ABA8-7C40C8700444}" type="slidenum">
              <a:rPr kumimoji="1" lang="ja-JP" altLang="en-US" smtClean="0"/>
              <a:pPr/>
              <a:t>‹#›</a:t>
            </a:fld>
            <a:endParaRPr kumimoji="1" lang="ja-JP" altLang="en-US"/>
          </a:p>
        </p:txBody>
      </p:sp>
      <p:sp>
        <p:nvSpPr>
          <p:cNvPr id="8" name="テキスト ボックス 7">
            <a:extLst>
              <a:ext uri="{FF2B5EF4-FFF2-40B4-BE49-F238E27FC236}">
                <a16:creationId xmlns:a16="http://schemas.microsoft.com/office/drawing/2014/main" id="{ED24C79F-2EE3-1846-9818-CC0F0EE574FE}"/>
              </a:ext>
            </a:extLst>
          </p:cNvPr>
          <p:cNvSpPr txBox="1"/>
          <p:nvPr userDrawn="1"/>
        </p:nvSpPr>
        <p:spPr>
          <a:xfrm>
            <a:off x="5712950" y="120913"/>
            <a:ext cx="772969" cy="276999"/>
          </a:xfrm>
          <a:prstGeom prst="rect">
            <a:avLst/>
          </a:prstGeom>
          <a:noFill/>
        </p:spPr>
        <p:txBody>
          <a:bodyPr wrap="none" rtlCol="0">
            <a:spAutoFit/>
          </a:bodyPr>
          <a:lstStyle/>
          <a:p>
            <a:r>
              <a:rPr kumimoji="1" lang="en-US" altLang="ja-JP" sz="1200" b="1" i="0" spc="0">
                <a:solidFill>
                  <a:schemeClr val="bg1"/>
                </a:solidFill>
                <a:latin typeface="+mn-ea"/>
                <a:ea typeface="+mn-ea"/>
                <a:cs typeface="Futura Condensed Medium" panose="020B0602020204020303" pitchFamily="34" charset="-79"/>
              </a:rPr>
              <a:t>Lab</a:t>
            </a:r>
            <a:r>
              <a:rPr kumimoji="1" lang="ja-JP" altLang="en-US" sz="1200" b="1" spc="0">
                <a:solidFill>
                  <a:schemeClr val="bg1"/>
                </a:solidFill>
                <a:latin typeface="+mn-ea"/>
                <a:ea typeface="+mn-ea"/>
              </a:rPr>
              <a:t>紹介</a:t>
            </a:r>
          </a:p>
        </p:txBody>
      </p:sp>
    </p:spTree>
    <p:extLst>
      <p:ext uri="{BB962C8B-B14F-4D97-AF65-F5344CB8AC3E}">
        <p14:creationId xmlns:p14="http://schemas.microsoft.com/office/powerpoint/2010/main" val="2683975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ユーザー設定レイアウト">
    <p:spTree>
      <p:nvGrpSpPr>
        <p:cNvPr id="1" name=""/>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3E3B333A-B4D9-44CC-8E54-D0EF308469F9}"/>
              </a:ext>
            </a:extLst>
          </p:cNvPr>
          <p:cNvGrpSpPr/>
          <p:nvPr userDrawn="1"/>
        </p:nvGrpSpPr>
        <p:grpSpPr>
          <a:xfrm>
            <a:off x="-2" y="0"/>
            <a:ext cx="12191999" cy="6858000"/>
            <a:chOff x="-2" y="0"/>
            <a:chExt cx="12191999" cy="6858000"/>
          </a:xfrm>
        </p:grpSpPr>
        <p:sp>
          <p:nvSpPr>
            <p:cNvPr id="2" name="フレーム 1">
              <a:extLst>
                <a:ext uri="{FF2B5EF4-FFF2-40B4-BE49-F238E27FC236}">
                  <a16:creationId xmlns:a16="http://schemas.microsoft.com/office/drawing/2014/main" id="{1AA9ECB4-752C-4191-BD4C-84137FF4F372}"/>
                </a:ext>
              </a:extLst>
            </p:cNvPr>
            <p:cNvSpPr/>
            <p:nvPr userDrawn="1"/>
          </p:nvSpPr>
          <p:spPr>
            <a:xfrm>
              <a:off x="-2" y="0"/>
              <a:ext cx="12191999" cy="6858000"/>
            </a:xfrm>
            <a:prstGeom prst="frame">
              <a:avLst>
                <a:gd name="adj1" fmla="val 503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楕円 3">
              <a:extLst>
                <a:ext uri="{FF2B5EF4-FFF2-40B4-BE49-F238E27FC236}">
                  <a16:creationId xmlns:a16="http://schemas.microsoft.com/office/drawing/2014/main" id="{1BA386C0-DDAA-4A43-9EEC-51FFCE92C1DB}"/>
                </a:ext>
              </a:extLst>
            </p:cNvPr>
            <p:cNvSpPr>
              <a:spLocks noChangeAspect="1"/>
            </p:cNvSpPr>
            <p:nvPr userDrawn="1"/>
          </p:nvSpPr>
          <p:spPr>
            <a:xfrm>
              <a:off x="117000" y="117000"/>
              <a:ext cx="1980000" cy="19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円: 塗りつぶしなし 2">
              <a:extLst>
                <a:ext uri="{FF2B5EF4-FFF2-40B4-BE49-F238E27FC236}">
                  <a16:creationId xmlns:a16="http://schemas.microsoft.com/office/drawing/2014/main" id="{912706BF-6A70-40CC-8543-EA6BFFFDB4CE}"/>
                </a:ext>
              </a:extLst>
            </p:cNvPr>
            <p:cNvSpPr>
              <a:spLocks noChangeAspect="1"/>
            </p:cNvSpPr>
            <p:nvPr userDrawn="1"/>
          </p:nvSpPr>
          <p:spPr>
            <a:xfrm>
              <a:off x="0" y="0"/>
              <a:ext cx="2214000" cy="2214000"/>
            </a:xfrm>
            <a:prstGeom prst="donut">
              <a:avLst>
                <a:gd name="adj" fmla="val 1042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6" name="グラフィックス 5">
              <a:extLst>
                <a:ext uri="{FF2B5EF4-FFF2-40B4-BE49-F238E27FC236}">
                  <a16:creationId xmlns:a16="http://schemas.microsoft.com/office/drawing/2014/main" id="{231EDF88-5AD5-4BC5-B042-3AEA9FB9F61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5722" y="782387"/>
              <a:ext cx="1540844" cy="777240"/>
            </a:xfrm>
            <a:prstGeom prst="rect">
              <a:avLst/>
            </a:prstGeom>
          </p:spPr>
        </p:pic>
        <p:grpSp>
          <p:nvGrpSpPr>
            <p:cNvPr id="12" name="グループ化 11">
              <a:extLst>
                <a:ext uri="{FF2B5EF4-FFF2-40B4-BE49-F238E27FC236}">
                  <a16:creationId xmlns:a16="http://schemas.microsoft.com/office/drawing/2014/main" id="{5B39C49E-2382-4B77-BAE1-1EFB3D7B4D6F}"/>
                </a:ext>
              </a:extLst>
            </p:cNvPr>
            <p:cNvGrpSpPr/>
            <p:nvPr userDrawn="1"/>
          </p:nvGrpSpPr>
          <p:grpSpPr>
            <a:xfrm>
              <a:off x="5671093" y="109812"/>
              <a:ext cx="851628" cy="280912"/>
              <a:chOff x="5671093" y="109812"/>
              <a:chExt cx="851628" cy="280912"/>
            </a:xfrm>
          </p:grpSpPr>
          <p:cxnSp>
            <p:nvCxnSpPr>
              <p:cNvPr id="11" name="直線コネクタ 10">
                <a:extLst>
                  <a:ext uri="{FF2B5EF4-FFF2-40B4-BE49-F238E27FC236}">
                    <a16:creationId xmlns:a16="http://schemas.microsoft.com/office/drawing/2014/main" id="{7E92ECC2-256D-4943-B221-BE79DC47EBBF}"/>
                  </a:ext>
                </a:extLst>
              </p:cNvPr>
              <p:cNvCxnSpPr>
                <a:cxnSpLocks/>
              </p:cNvCxnSpPr>
              <p:nvPr userDrawn="1"/>
            </p:nvCxnSpPr>
            <p:spPr>
              <a:xfrm>
                <a:off x="6522721" y="109812"/>
                <a:ext cx="0" cy="28091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C5B584F-7CFE-4E3A-8E9D-6594A25D774F}"/>
                  </a:ext>
                </a:extLst>
              </p:cNvPr>
              <p:cNvCxnSpPr>
                <a:cxnSpLocks/>
              </p:cNvCxnSpPr>
              <p:nvPr userDrawn="1"/>
            </p:nvCxnSpPr>
            <p:spPr>
              <a:xfrm>
                <a:off x="5671093" y="109812"/>
                <a:ext cx="0" cy="28091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7" name="スライド番号プレースホルダー 5">
            <a:extLst>
              <a:ext uri="{FF2B5EF4-FFF2-40B4-BE49-F238E27FC236}">
                <a16:creationId xmlns:a16="http://schemas.microsoft.com/office/drawing/2014/main" id="{ECFF9648-D382-2247-BF7E-BF4AEE18F4A2}"/>
              </a:ext>
            </a:extLst>
          </p:cNvPr>
          <p:cNvSpPr>
            <a:spLocks noGrp="1"/>
          </p:cNvSpPr>
          <p:nvPr>
            <p:ph type="sldNum" sz="quarter" idx="12"/>
          </p:nvPr>
        </p:nvSpPr>
        <p:spPr>
          <a:xfrm>
            <a:off x="5698525" y="6470650"/>
            <a:ext cx="794951" cy="365125"/>
          </a:xfrm>
        </p:spPr>
        <p:txBody>
          <a:bodyPr/>
          <a:lstStyle>
            <a:lvl1pPr algn="ctr">
              <a:defRPr>
                <a:solidFill>
                  <a:schemeClr val="bg1"/>
                </a:solidFill>
                <a:latin typeface="游ゴシック" panose="020B0400000000000000" pitchFamily="50" charset="-128"/>
                <a:ea typeface="游ゴシック" panose="020B0400000000000000" pitchFamily="50" charset="-128"/>
              </a:defRPr>
            </a:lvl1pPr>
          </a:lstStyle>
          <a:p>
            <a:fld id="{EAAD841D-2F07-48BD-ABA8-7C40C8700444}" type="slidenum">
              <a:rPr kumimoji="1" lang="ja-JP" altLang="en-US" smtClean="0"/>
              <a:pPr/>
              <a:t>‹#›</a:t>
            </a:fld>
            <a:endParaRPr kumimoji="1" lang="ja-JP" altLang="en-US"/>
          </a:p>
        </p:txBody>
      </p:sp>
      <p:sp>
        <p:nvSpPr>
          <p:cNvPr id="15" name="テキスト ボックス 14">
            <a:extLst>
              <a:ext uri="{FF2B5EF4-FFF2-40B4-BE49-F238E27FC236}">
                <a16:creationId xmlns:a16="http://schemas.microsoft.com/office/drawing/2014/main" id="{9214A036-4ED6-D743-9F8F-05631BD6065D}"/>
              </a:ext>
            </a:extLst>
          </p:cNvPr>
          <p:cNvSpPr txBox="1"/>
          <p:nvPr userDrawn="1"/>
        </p:nvSpPr>
        <p:spPr>
          <a:xfrm>
            <a:off x="5712950" y="120913"/>
            <a:ext cx="772969" cy="276999"/>
          </a:xfrm>
          <a:prstGeom prst="rect">
            <a:avLst/>
          </a:prstGeom>
          <a:noFill/>
        </p:spPr>
        <p:txBody>
          <a:bodyPr wrap="none" rtlCol="0">
            <a:spAutoFit/>
          </a:bodyPr>
          <a:lstStyle/>
          <a:p>
            <a:r>
              <a:rPr kumimoji="1" lang="en-US" altLang="ja-JP" sz="1200" b="1" i="0" spc="0">
                <a:solidFill>
                  <a:schemeClr val="bg1"/>
                </a:solidFill>
                <a:latin typeface="+mn-ea"/>
                <a:ea typeface="+mn-ea"/>
                <a:cs typeface="Futura Condensed Medium" panose="020B0602020204020303" pitchFamily="34" charset="-79"/>
              </a:rPr>
              <a:t>Lab</a:t>
            </a:r>
            <a:r>
              <a:rPr kumimoji="1" lang="ja-JP" altLang="en-US" sz="1200" b="1" spc="0">
                <a:solidFill>
                  <a:schemeClr val="bg1"/>
                </a:solidFill>
                <a:latin typeface="+mn-ea"/>
                <a:ea typeface="+mn-ea"/>
              </a:rPr>
              <a:t>紹介</a:t>
            </a:r>
          </a:p>
        </p:txBody>
      </p:sp>
    </p:spTree>
    <p:extLst>
      <p:ext uri="{BB962C8B-B14F-4D97-AF65-F5344CB8AC3E}">
        <p14:creationId xmlns:p14="http://schemas.microsoft.com/office/powerpoint/2010/main" val="17835835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userDrawn="1">
          <p15:clr>
            <a:srgbClr val="FBAE40"/>
          </p15:clr>
        </p15:guide>
        <p15:guide id="4" pos="7680" userDrawn="1">
          <p15:clr>
            <a:srgbClr val="FBAE40"/>
          </p15:clr>
        </p15:guide>
        <p15:guide id="5" orient="horz" pos="4320" userDrawn="1">
          <p15:clr>
            <a:srgbClr val="FBAE40"/>
          </p15:clr>
        </p15:guide>
        <p15:guide id="6" orient="horz"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ユーザー設定レイアウト">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B3AAB368-42DC-4E3F-8FAD-F6A48429D76E}"/>
              </a:ext>
            </a:extLst>
          </p:cNvPr>
          <p:cNvGrpSpPr/>
          <p:nvPr userDrawn="1"/>
        </p:nvGrpSpPr>
        <p:grpSpPr>
          <a:xfrm>
            <a:off x="-2" y="0"/>
            <a:ext cx="12191999" cy="6858000"/>
            <a:chOff x="-2" y="0"/>
            <a:chExt cx="12191999" cy="6858000"/>
          </a:xfrm>
        </p:grpSpPr>
        <p:grpSp>
          <p:nvGrpSpPr>
            <p:cNvPr id="18" name="グループ化 17">
              <a:extLst>
                <a:ext uri="{FF2B5EF4-FFF2-40B4-BE49-F238E27FC236}">
                  <a16:creationId xmlns:a16="http://schemas.microsoft.com/office/drawing/2014/main" id="{3E3B333A-B4D9-44CC-8E54-D0EF308469F9}"/>
                </a:ext>
              </a:extLst>
            </p:cNvPr>
            <p:cNvGrpSpPr/>
            <p:nvPr userDrawn="1"/>
          </p:nvGrpSpPr>
          <p:grpSpPr>
            <a:xfrm>
              <a:off x="-2" y="0"/>
              <a:ext cx="12191999" cy="6858000"/>
              <a:chOff x="-2" y="0"/>
              <a:chExt cx="12191999" cy="6858000"/>
            </a:xfrm>
          </p:grpSpPr>
          <p:sp>
            <p:nvSpPr>
              <p:cNvPr id="2" name="フレーム 1">
                <a:extLst>
                  <a:ext uri="{FF2B5EF4-FFF2-40B4-BE49-F238E27FC236}">
                    <a16:creationId xmlns:a16="http://schemas.microsoft.com/office/drawing/2014/main" id="{1AA9ECB4-752C-4191-BD4C-84137FF4F372}"/>
                  </a:ext>
                </a:extLst>
              </p:cNvPr>
              <p:cNvSpPr/>
              <p:nvPr userDrawn="1"/>
            </p:nvSpPr>
            <p:spPr>
              <a:xfrm>
                <a:off x="-2" y="0"/>
                <a:ext cx="12191999" cy="6858000"/>
              </a:xfrm>
              <a:prstGeom prst="frame">
                <a:avLst>
                  <a:gd name="adj1" fmla="val 503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12" name="グループ化 11">
                <a:extLst>
                  <a:ext uri="{FF2B5EF4-FFF2-40B4-BE49-F238E27FC236}">
                    <a16:creationId xmlns:a16="http://schemas.microsoft.com/office/drawing/2014/main" id="{5B39C49E-2382-4B77-BAE1-1EFB3D7B4D6F}"/>
                  </a:ext>
                </a:extLst>
              </p:cNvPr>
              <p:cNvGrpSpPr/>
              <p:nvPr userDrawn="1"/>
            </p:nvGrpSpPr>
            <p:grpSpPr>
              <a:xfrm>
                <a:off x="5671093" y="109812"/>
                <a:ext cx="851628" cy="280912"/>
                <a:chOff x="5671093" y="109812"/>
                <a:chExt cx="851628" cy="280912"/>
              </a:xfrm>
            </p:grpSpPr>
            <p:cxnSp>
              <p:nvCxnSpPr>
                <p:cNvPr id="11" name="直線コネクタ 10">
                  <a:extLst>
                    <a:ext uri="{FF2B5EF4-FFF2-40B4-BE49-F238E27FC236}">
                      <a16:creationId xmlns:a16="http://schemas.microsoft.com/office/drawing/2014/main" id="{7E92ECC2-256D-4943-B221-BE79DC47EBBF}"/>
                    </a:ext>
                  </a:extLst>
                </p:cNvPr>
                <p:cNvCxnSpPr>
                  <a:cxnSpLocks/>
                </p:cNvCxnSpPr>
                <p:nvPr userDrawn="1"/>
              </p:nvCxnSpPr>
              <p:spPr>
                <a:xfrm>
                  <a:off x="6522721" y="109812"/>
                  <a:ext cx="0" cy="28091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C5B584F-7CFE-4E3A-8E9D-6594A25D774F}"/>
                    </a:ext>
                  </a:extLst>
                </p:cNvPr>
                <p:cNvCxnSpPr>
                  <a:cxnSpLocks/>
                </p:cNvCxnSpPr>
                <p:nvPr userDrawn="1"/>
              </p:nvCxnSpPr>
              <p:spPr>
                <a:xfrm>
                  <a:off x="5671093" y="109812"/>
                  <a:ext cx="0" cy="28091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3" name="グループ化 12">
              <a:extLst>
                <a:ext uri="{FF2B5EF4-FFF2-40B4-BE49-F238E27FC236}">
                  <a16:creationId xmlns:a16="http://schemas.microsoft.com/office/drawing/2014/main" id="{B7868670-E757-4491-B3E2-696319D9120F}"/>
                </a:ext>
              </a:extLst>
            </p:cNvPr>
            <p:cNvGrpSpPr/>
            <p:nvPr userDrawn="1"/>
          </p:nvGrpSpPr>
          <p:grpSpPr>
            <a:xfrm>
              <a:off x="91440" y="111769"/>
              <a:ext cx="1271016" cy="1271016"/>
              <a:chOff x="91440" y="111769"/>
              <a:chExt cx="1271016" cy="1271016"/>
            </a:xfrm>
          </p:grpSpPr>
          <p:sp>
            <p:nvSpPr>
              <p:cNvPr id="14" name="楕円 13">
                <a:extLst>
                  <a:ext uri="{FF2B5EF4-FFF2-40B4-BE49-F238E27FC236}">
                    <a16:creationId xmlns:a16="http://schemas.microsoft.com/office/drawing/2014/main" id="{CC95D1DA-EDA3-43CE-95B5-C95E8738B5C0}"/>
                  </a:ext>
                </a:extLst>
              </p:cNvPr>
              <p:cNvSpPr/>
              <p:nvPr userDrawn="1"/>
            </p:nvSpPr>
            <p:spPr>
              <a:xfrm>
                <a:off x="201168" y="213373"/>
                <a:ext cx="1049519" cy="10495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 塗りつぶしなし 15">
                <a:extLst>
                  <a:ext uri="{FF2B5EF4-FFF2-40B4-BE49-F238E27FC236}">
                    <a16:creationId xmlns:a16="http://schemas.microsoft.com/office/drawing/2014/main" id="{81469475-E0A5-483C-B3D5-95418093D845}"/>
                  </a:ext>
                </a:extLst>
              </p:cNvPr>
              <p:cNvSpPr>
                <a:spLocks noChangeAspect="1"/>
              </p:cNvSpPr>
              <p:nvPr userDrawn="1"/>
            </p:nvSpPr>
            <p:spPr>
              <a:xfrm>
                <a:off x="91440" y="111769"/>
                <a:ext cx="1271016" cy="1271016"/>
              </a:xfrm>
              <a:prstGeom prst="donut">
                <a:avLst>
                  <a:gd name="adj" fmla="val 1203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5" name="グラフィックス 4">
              <a:extLst>
                <a:ext uri="{FF2B5EF4-FFF2-40B4-BE49-F238E27FC236}">
                  <a16:creationId xmlns:a16="http://schemas.microsoft.com/office/drawing/2014/main" id="{B6B310A5-6A66-44A2-BAD6-28E6CB44339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6860" y="565111"/>
              <a:ext cx="856421" cy="432000"/>
            </a:xfrm>
            <a:prstGeom prst="rect">
              <a:avLst/>
            </a:prstGeom>
          </p:spPr>
        </p:pic>
      </p:grpSp>
      <p:sp>
        <p:nvSpPr>
          <p:cNvPr id="7" name="スライド番号プレースホルダー 5">
            <a:extLst>
              <a:ext uri="{FF2B5EF4-FFF2-40B4-BE49-F238E27FC236}">
                <a16:creationId xmlns:a16="http://schemas.microsoft.com/office/drawing/2014/main" id="{ECFF9648-D382-2247-BF7E-BF4AEE18F4A2}"/>
              </a:ext>
            </a:extLst>
          </p:cNvPr>
          <p:cNvSpPr>
            <a:spLocks noGrp="1"/>
          </p:cNvSpPr>
          <p:nvPr>
            <p:ph type="sldNum" sz="quarter" idx="12"/>
          </p:nvPr>
        </p:nvSpPr>
        <p:spPr>
          <a:xfrm>
            <a:off x="5698525" y="6470650"/>
            <a:ext cx="794951" cy="365125"/>
          </a:xfrm>
        </p:spPr>
        <p:txBody>
          <a:bodyPr/>
          <a:lstStyle>
            <a:lvl1pPr algn="ctr">
              <a:defRPr>
                <a:solidFill>
                  <a:schemeClr val="bg1"/>
                </a:solidFill>
                <a:latin typeface="游ゴシック" panose="020B0400000000000000" pitchFamily="50" charset="-128"/>
                <a:ea typeface="游ゴシック" panose="020B0400000000000000" pitchFamily="50" charset="-128"/>
              </a:defRPr>
            </a:lvl1pPr>
          </a:lstStyle>
          <a:p>
            <a:fld id="{EAAD841D-2F07-48BD-ABA8-7C40C8700444}" type="slidenum">
              <a:rPr kumimoji="1" lang="ja-JP" altLang="en-US" smtClean="0"/>
              <a:pPr/>
              <a:t>‹#›</a:t>
            </a:fld>
            <a:endParaRPr kumimoji="1" lang="ja-JP" altLang="en-US"/>
          </a:p>
        </p:txBody>
      </p:sp>
      <p:sp>
        <p:nvSpPr>
          <p:cNvPr id="15" name="テキスト ボックス 14">
            <a:extLst>
              <a:ext uri="{FF2B5EF4-FFF2-40B4-BE49-F238E27FC236}">
                <a16:creationId xmlns:a16="http://schemas.microsoft.com/office/drawing/2014/main" id="{9214A036-4ED6-D743-9F8F-05631BD6065D}"/>
              </a:ext>
            </a:extLst>
          </p:cNvPr>
          <p:cNvSpPr txBox="1"/>
          <p:nvPr userDrawn="1"/>
        </p:nvSpPr>
        <p:spPr>
          <a:xfrm>
            <a:off x="5712950" y="120913"/>
            <a:ext cx="772969" cy="276999"/>
          </a:xfrm>
          <a:prstGeom prst="rect">
            <a:avLst/>
          </a:prstGeom>
          <a:noFill/>
        </p:spPr>
        <p:txBody>
          <a:bodyPr wrap="none" rtlCol="0">
            <a:spAutoFit/>
          </a:bodyPr>
          <a:lstStyle/>
          <a:p>
            <a:r>
              <a:rPr kumimoji="1" lang="en-US" altLang="ja-JP" sz="1200" b="1" i="0" spc="0">
                <a:solidFill>
                  <a:schemeClr val="bg1"/>
                </a:solidFill>
                <a:latin typeface="+mn-ea"/>
                <a:ea typeface="+mn-ea"/>
                <a:cs typeface="Futura Condensed Medium" panose="020B0602020204020303" pitchFamily="34" charset="-79"/>
              </a:rPr>
              <a:t>Lab</a:t>
            </a:r>
            <a:r>
              <a:rPr kumimoji="1" lang="ja-JP" altLang="en-US" sz="1200" b="1" spc="0">
                <a:solidFill>
                  <a:schemeClr val="bg1"/>
                </a:solidFill>
                <a:latin typeface="+mn-ea"/>
                <a:ea typeface="+mn-ea"/>
              </a:rPr>
              <a:t>紹介</a:t>
            </a:r>
          </a:p>
        </p:txBody>
      </p:sp>
    </p:spTree>
    <p:extLst>
      <p:ext uri="{BB962C8B-B14F-4D97-AF65-F5344CB8AC3E}">
        <p14:creationId xmlns:p14="http://schemas.microsoft.com/office/powerpoint/2010/main" val="244330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userDrawn="1">
          <p15:clr>
            <a:srgbClr val="FBAE40"/>
          </p15:clr>
        </p15:guide>
        <p15:guide id="4" pos="7680" userDrawn="1">
          <p15:clr>
            <a:srgbClr val="FBAE40"/>
          </p15:clr>
        </p15:guide>
        <p15:guide id="5" orient="horz" pos="4320" userDrawn="1">
          <p15:clr>
            <a:srgbClr val="FBAE40"/>
          </p15:clr>
        </p15:guide>
        <p15:guide id="6" orient="horz"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ユーザー設定レイアウト">
    <p:spTree>
      <p:nvGrpSpPr>
        <p:cNvPr id="1" name=""/>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3E3B333A-B4D9-44CC-8E54-D0EF308469F9}"/>
              </a:ext>
            </a:extLst>
          </p:cNvPr>
          <p:cNvGrpSpPr/>
          <p:nvPr userDrawn="1"/>
        </p:nvGrpSpPr>
        <p:grpSpPr>
          <a:xfrm>
            <a:off x="-2" y="0"/>
            <a:ext cx="12191999" cy="6858000"/>
            <a:chOff x="-2" y="0"/>
            <a:chExt cx="12191999" cy="6858000"/>
          </a:xfrm>
        </p:grpSpPr>
        <p:sp>
          <p:nvSpPr>
            <p:cNvPr id="2" name="フレーム 1">
              <a:extLst>
                <a:ext uri="{FF2B5EF4-FFF2-40B4-BE49-F238E27FC236}">
                  <a16:creationId xmlns:a16="http://schemas.microsoft.com/office/drawing/2014/main" id="{1AA9ECB4-752C-4191-BD4C-84137FF4F372}"/>
                </a:ext>
              </a:extLst>
            </p:cNvPr>
            <p:cNvSpPr/>
            <p:nvPr userDrawn="1"/>
          </p:nvSpPr>
          <p:spPr>
            <a:xfrm>
              <a:off x="-2" y="0"/>
              <a:ext cx="12191999" cy="6858000"/>
            </a:xfrm>
            <a:prstGeom prst="frame">
              <a:avLst>
                <a:gd name="adj1" fmla="val 503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楕円 3">
              <a:extLst>
                <a:ext uri="{FF2B5EF4-FFF2-40B4-BE49-F238E27FC236}">
                  <a16:creationId xmlns:a16="http://schemas.microsoft.com/office/drawing/2014/main" id="{1BA386C0-DDAA-4A43-9EEC-51FFCE92C1DB}"/>
                </a:ext>
              </a:extLst>
            </p:cNvPr>
            <p:cNvSpPr>
              <a:spLocks noChangeAspect="1"/>
            </p:cNvSpPr>
            <p:nvPr userDrawn="1"/>
          </p:nvSpPr>
          <p:spPr>
            <a:xfrm>
              <a:off x="117000" y="117000"/>
              <a:ext cx="1980000" cy="19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円: 塗りつぶしなし 2">
              <a:extLst>
                <a:ext uri="{FF2B5EF4-FFF2-40B4-BE49-F238E27FC236}">
                  <a16:creationId xmlns:a16="http://schemas.microsoft.com/office/drawing/2014/main" id="{912706BF-6A70-40CC-8543-EA6BFFFDB4CE}"/>
                </a:ext>
              </a:extLst>
            </p:cNvPr>
            <p:cNvSpPr>
              <a:spLocks noChangeAspect="1"/>
            </p:cNvSpPr>
            <p:nvPr userDrawn="1"/>
          </p:nvSpPr>
          <p:spPr>
            <a:xfrm>
              <a:off x="0" y="0"/>
              <a:ext cx="2214000" cy="2214000"/>
            </a:xfrm>
            <a:prstGeom prst="donut">
              <a:avLst>
                <a:gd name="adj" fmla="val 1042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12" name="グループ化 11">
              <a:extLst>
                <a:ext uri="{FF2B5EF4-FFF2-40B4-BE49-F238E27FC236}">
                  <a16:creationId xmlns:a16="http://schemas.microsoft.com/office/drawing/2014/main" id="{5B39C49E-2382-4B77-BAE1-1EFB3D7B4D6F}"/>
                </a:ext>
              </a:extLst>
            </p:cNvPr>
            <p:cNvGrpSpPr/>
            <p:nvPr userDrawn="1"/>
          </p:nvGrpSpPr>
          <p:grpSpPr>
            <a:xfrm>
              <a:off x="5671093" y="109812"/>
              <a:ext cx="851628" cy="280912"/>
              <a:chOff x="5671093" y="109812"/>
              <a:chExt cx="851628" cy="280912"/>
            </a:xfrm>
          </p:grpSpPr>
          <p:cxnSp>
            <p:nvCxnSpPr>
              <p:cNvPr id="11" name="直線コネクタ 10">
                <a:extLst>
                  <a:ext uri="{FF2B5EF4-FFF2-40B4-BE49-F238E27FC236}">
                    <a16:creationId xmlns:a16="http://schemas.microsoft.com/office/drawing/2014/main" id="{7E92ECC2-256D-4943-B221-BE79DC47EBBF}"/>
                  </a:ext>
                </a:extLst>
              </p:cNvPr>
              <p:cNvCxnSpPr>
                <a:cxnSpLocks/>
              </p:cNvCxnSpPr>
              <p:nvPr userDrawn="1"/>
            </p:nvCxnSpPr>
            <p:spPr>
              <a:xfrm>
                <a:off x="6522721" y="109812"/>
                <a:ext cx="0" cy="28091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C5B584F-7CFE-4E3A-8E9D-6594A25D774F}"/>
                  </a:ext>
                </a:extLst>
              </p:cNvPr>
              <p:cNvCxnSpPr>
                <a:cxnSpLocks/>
              </p:cNvCxnSpPr>
              <p:nvPr userDrawn="1"/>
            </p:nvCxnSpPr>
            <p:spPr>
              <a:xfrm>
                <a:off x="5671093" y="109812"/>
                <a:ext cx="0" cy="28091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7" name="スライド番号プレースホルダー 5">
            <a:extLst>
              <a:ext uri="{FF2B5EF4-FFF2-40B4-BE49-F238E27FC236}">
                <a16:creationId xmlns:a16="http://schemas.microsoft.com/office/drawing/2014/main" id="{ECFF9648-D382-2247-BF7E-BF4AEE18F4A2}"/>
              </a:ext>
            </a:extLst>
          </p:cNvPr>
          <p:cNvSpPr>
            <a:spLocks noGrp="1"/>
          </p:cNvSpPr>
          <p:nvPr>
            <p:ph type="sldNum" sz="quarter" idx="12"/>
          </p:nvPr>
        </p:nvSpPr>
        <p:spPr>
          <a:xfrm>
            <a:off x="5698525" y="6470650"/>
            <a:ext cx="794951" cy="365125"/>
          </a:xfrm>
        </p:spPr>
        <p:txBody>
          <a:bodyPr/>
          <a:lstStyle>
            <a:lvl1pPr algn="ctr">
              <a:defRPr>
                <a:solidFill>
                  <a:schemeClr val="bg1"/>
                </a:solidFill>
                <a:latin typeface="游ゴシック" panose="020B0400000000000000" pitchFamily="50" charset="-128"/>
                <a:ea typeface="游ゴシック" panose="020B0400000000000000" pitchFamily="50" charset="-128"/>
              </a:defRPr>
            </a:lvl1pPr>
          </a:lstStyle>
          <a:p>
            <a:fld id="{EAAD841D-2F07-48BD-ABA8-7C40C8700444}" type="slidenum">
              <a:rPr kumimoji="1" lang="ja-JP" altLang="en-US" smtClean="0"/>
              <a:pPr/>
              <a:t>‹#›</a:t>
            </a:fld>
            <a:endParaRPr kumimoji="1" lang="ja-JP" altLang="en-US"/>
          </a:p>
        </p:txBody>
      </p:sp>
      <p:sp>
        <p:nvSpPr>
          <p:cNvPr id="15" name="テキスト ボックス 14">
            <a:extLst>
              <a:ext uri="{FF2B5EF4-FFF2-40B4-BE49-F238E27FC236}">
                <a16:creationId xmlns:a16="http://schemas.microsoft.com/office/drawing/2014/main" id="{9214A036-4ED6-D743-9F8F-05631BD6065D}"/>
              </a:ext>
            </a:extLst>
          </p:cNvPr>
          <p:cNvSpPr txBox="1"/>
          <p:nvPr userDrawn="1"/>
        </p:nvSpPr>
        <p:spPr>
          <a:xfrm>
            <a:off x="5712950" y="120913"/>
            <a:ext cx="772969" cy="276999"/>
          </a:xfrm>
          <a:prstGeom prst="rect">
            <a:avLst/>
          </a:prstGeom>
          <a:noFill/>
        </p:spPr>
        <p:txBody>
          <a:bodyPr wrap="none" rtlCol="0">
            <a:spAutoFit/>
          </a:bodyPr>
          <a:lstStyle/>
          <a:p>
            <a:r>
              <a:rPr kumimoji="1" lang="en-US" altLang="ja-JP" sz="1200" b="1" i="0" spc="0">
                <a:solidFill>
                  <a:schemeClr val="bg1"/>
                </a:solidFill>
                <a:latin typeface="+mn-ea"/>
                <a:ea typeface="+mn-ea"/>
                <a:cs typeface="Futura Condensed Medium" panose="020B0602020204020303" pitchFamily="34" charset="-79"/>
              </a:rPr>
              <a:t>Lab</a:t>
            </a:r>
            <a:r>
              <a:rPr kumimoji="1" lang="ja-JP" altLang="en-US" sz="1200" b="1" spc="0">
                <a:solidFill>
                  <a:schemeClr val="bg1"/>
                </a:solidFill>
                <a:latin typeface="+mn-ea"/>
                <a:ea typeface="+mn-ea"/>
              </a:rPr>
              <a:t>紹介</a:t>
            </a:r>
          </a:p>
        </p:txBody>
      </p:sp>
      <p:grpSp>
        <p:nvGrpSpPr>
          <p:cNvPr id="14" name="グループ化 13">
            <a:extLst>
              <a:ext uri="{FF2B5EF4-FFF2-40B4-BE49-F238E27FC236}">
                <a16:creationId xmlns:a16="http://schemas.microsoft.com/office/drawing/2014/main" id="{E12CAAB7-623A-44E7-9214-10FF41E3B5F4}"/>
              </a:ext>
            </a:extLst>
          </p:cNvPr>
          <p:cNvGrpSpPr/>
          <p:nvPr userDrawn="1"/>
        </p:nvGrpSpPr>
        <p:grpSpPr>
          <a:xfrm>
            <a:off x="529922" y="782387"/>
            <a:ext cx="1204260" cy="752188"/>
            <a:chOff x="4318900" y="782387"/>
            <a:chExt cx="1204260" cy="752188"/>
          </a:xfrm>
          <a:solidFill>
            <a:schemeClr val="accent5"/>
          </a:solidFill>
        </p:grpSpPr>
        <p:pic>
          <p:nvPicPr>
            <p:cNvPr id="9" name="グラフィックス 8">
              <a:extLst>
                <a:ext uri="{FF2B5EF4-FFF2-40B4-BE49-F238E27FC236}">
                  <a16:creationId xmlns:a16="http://schemas.microsoft.com/office/drawing/2014/main" id="{1113D6A7-CB36-4D88-8E5B-524113848A8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18900" y="782387"/>
              <a:ext cx="1204260" cy="340135"/>
            </a:xfrm>
            <a:prstGeom prst="rect">
              <a:avLst/>
            </a:prstGeom>
          </p:spPr>
        </p:pic>
        <p:pic>
          <p:nvPicPr>
            <p:cNvPr id="10" name="グラフィックス 9">
              <a:extLst>
                <a:ext uri="{FF2B5EF4-FFF2-40B4-BE49-F238E27FC236}">
                  <a16:creationId xmlns:a16="http://schemas.microsoft.com/office/drawing/2014/main" id="{891F08EC-C7AF-49DE-8883-6E640D507CD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43175" y="1203633"/>
              <a:ext cx="505605" cy="330942"/>
            </a:xfrm>
            <a:prstGeom prst="rect">
              <a:avLst/>
            </a:prstGeom>
          </p:spPr>
        </p:pic>
      </p:grpSp>
    </p:spTree>
    <p:extLst>
      <p:ext uri="{BB962C8B-B14F-4D97-AF65-F5344CB8AC3E}">
        <p14:creationId xmlns:p14="http://schemas.microsoft.com/office/powerpoint/2010/main" val="21902606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userDrawn="1">
          <p15:clr>
            <a:srgbClr val="FBAE40"/>
          </p15:clr>
        </p15:guide>
        <p15:guide id="4" pos="7680" userDrawn="1">
          <p15:clr>
            <a:srgbClr val="FBAE40"/>
          </p15:clr>
        </p15:guide>
        <p15:guide id="5" orient="horz" pos="4320" userDrawn="1">
          <p15:clr>
            <a:srgbClr val="FBAE40"/>
          </p15:clr>
        </p15:guide>
        <p15:guide id="6" orient="horz"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AAD841D-2F07-48BD-ABA8-7C40C8700444}" type="slidenum">
              <a:rPr kumimoji="1" lang="ja-JP" altLang="en-US" smtClean="0"/>
              <a:t>‹#›</a:t>
            </a:fld>
            <a:endParaRPr kumimoji="1" lang="ja-JP" altLang="en-US"/>
          </a:p>
        </p:txBody>
      </p:sp>
    </p:spTree>
    <p:extLst>
      <p:ext uri="{BB962C8B-B14F-4D97-AF65-F5344CB8AC3E}">
        <p14:creationId xmlns:p14="http://schemas.microsoft.com/office/powerpoint/2010/main" val="3537545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ユーザー設定レイアウト">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5B39C49E-2382-4B77-BAE1-1EFB3D7B4D6F}"/>
              </a:ext>
            </a:extLst>
          </p:cNvPr>
          <p:cNvGrpSpPr/>
          <p:nvPr userDrawn="1"/>
        </p:nvGrpSpPr>
        <p:grpSpPr>
          <a:xfrm>
            <a:off x="5671093" y="109812"/>
            <a:ext cx="851628" cy="280912"/>
            <a:chOff x="5671093" y="109812"/>
            <a:chExt cx="851628" cy="280912"/>
          </a:xfrm>
          <a:solidFill>
            <a:schemeClr val="accent5"/>
          </a:solidFill>
        </p:grpSpPr>
        <p:cxnSp>
          <p:nvCxnSpPr>
            <p:cNvPr id="11" name="直線コネクタ 10">
              <a:extLst>
                <a:ext uri="{FF2B5EF4-FFF2-40B4-BE49-F238E27FC236}">
                  <a16:creationId xmlns:a16="http://schemas.microsoft.com/office/drawing/2014/main" id="{7E92ECC2-256D-4943-B221-BE79DC47EBBF}"/>
                </a:ext>
              </a:extLst>
            </p:cNvPr>
            <p:cNvCxnSpPr>
              <a:cxnSpLocks/>
            </p:cNvCxnSpPr>
            <p:nvPr userDrawn="1"/>
          </p:nvCxnSpPr>
          <p:spPr>
            <a:xfrm>
              <a:off x="6522721" y="109812"/>
              <a:ext cx="0" cy="280912"/>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C5B584F-7CFE-4E3A-8E9D-6594A25D774F}"/>
                </a:ext>
              </a:extLst>
            </p:cNvPr>
            <p:cNvCxnSpPr>
              <a:cxnSpLocks/>
            </p:cNvCxnSpPr>
            <p:nvPr userDrawn="1"/>
          </p:nvCxnSpPr>
          <p:spPr>
            <a:xfrm>
              <a:off x="5671093" y="109812"/>
              <a:ext cx="0" cy="280912"/>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 name="スライド番号プレースホルダー 5">
            <a:extLst>
              <a:ext uri="{FF2B5EF4-FFF2-40B4-BE49-F238E27FC236}">
                <a16:creationId xmlns:a16="http://schemas.microsoft.com/office/drawing/2014/main" id="{ECFF9648-D382-2247-BF7E-BF4AEE18F4A2}"/>
              </a:ext>
            </a:extLst>
          </p:cNvPr>
          <p:cNvSpPr>
            <a:spLocks noGrp="1"/>
          </p:cNvSpPr>
          <p:nvPr userDrawn="1">
            <p:ph type="sldNum" sz="quarter" idx="12"/>
          </p:nvPr>
        </p:nvSpPr>
        <p:spPr>
          <a:xfrm>
            <a:off x="5698525" y="6470650"/>
            <a:ext cx="794951" cy="365125"/>
          </a:xfrm>
        </p:spPr>
        <p:txBody>
          <a:bodyPr/>
          <a:lstStyle>
            <a:lvl1pPr algn="ctr">
              <a:defRPr>
                <a:solidFill>
                  <a:schemeClr val="bg1"/>
                </a:solidFill>
                <a:latin typeface="游ゴシック" panose="020B0400000000000000" pitchFamily="50" charset="-128"/>
                <a:ea typeface="游ゴシック" panose="020B0400000000000000" pitchFamily="50" charset="-128"/>
              </a:defRPr>
            </a:lvl1pPr>
          </a:lstStyle>
          <a:p>
            <a:fld id="{EAAD841D-2F07-48BD-ABA8-7C40C8700444}" type="slidenum">
              <a:rPr kumimoji="1" lang="ja-JP" altLang="en-US" smtClean="0"/>
              <a:pPr/>
              <a:t>‹#›</a:t>
            </a:fld>
            <a:endParaRPr kumimoji="1" lang="ja-JP" altLang="en-US"/>
          </a:p>
        </p:txBody>
      </p:sp>
      <p:grpSp>
        <p:nvGrpSpPr>
          <p:cNvPr id="3" name="グループ化 2">
            <a:extLst>
              <a:ext uri="{FF2B5EF4-FFF2-40B4-BE49-F238E27FC236}">
                <a16:creationId xmlns:a16="http://schemas.microsoft.com/office/drawing/2014/main" id="{B3152F8A-1564-F44A-AA68-BB9535CF0A20}"/>
              </a:ext>
            </a:extLst>
          </p:cNvPr>
          <p:cNvGrpSpPr/>
          <p:nvPr userDrawn="1"/>
        </p:nvGrpSpPr>
        <p:grpSpPr>
          <a:xfrm>
            <a:off x="-2" y="0"/>
            <a:ext cx="12191999" cy="6858000"/>
            <a:chOff x="-2" y="0"/>
            <a:chExt cx="12191999" cy="6858000"/>
          </a:xfrm>
        </p:grpSpPr>
        <p:sp>
          <p:nvSpPr>
            <p:cNvPr id="2" name="フレーム 1">
              <a:extLst>
                <a:ext uri="{FF2B5EF4-FFF2-40B4-BE49-F238E27FC236}">
                  <a16:creationId xmlns:a16="http://schemas.microsoft.com/office/drawing/2014/main" id="{1AA9ECB4-752C-4191-BD4C-84137FF4F372}"/>
                </a:ext>
              </a:extLst>
            </p:cNvPr>
            <p:cNvSpPr/>
            <p:nvPr userDrawn="1"/>
          </p:nvSpPr>
          <p:spPr>
            <a:xfrm>
              <a:off x="-2" y="0"/>
              <a:ext cx="12191999" cy="6858000"/>
            </a:xfrm>
            <a:prstGeom prst="frame">
              <a:avLst>
                <a:gd name="adj1" fmla="val 503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13" name="グループ化 12">
              <a:extLst>
                <a:ext uri="{FF2B5EF4-FFF2-40B4-BE49-F238E27FC236}">
                  <a16:creationId xmlns:a16="http://schemas.microsoft.com/office/drawing/2014/main" id="{B7868670-E757-4491-B3E2-696319D9120F}"/>
                </a:ext>
              </a:extLst>
            </p:cNvPr>
            <p:cNvGrpSpPr/>
            <p:nvPr userDrawn="1"/>
          </p:nvGrpSpPr>
          <p:grpSpPr>
            <a:xfrm>
              <a:off x="91440" y="111769"/>
              <a:ext cx="1271016" cy="1271016"/>
              <a:chOff x="91440" y="111769"/>
              <a:chExt cx="1271016" cy="1271016"/>
            </a:xfrm>
            <a:solidFill>
              <a:schemeClr val="accent5"/>
            </a:solidFill>
          </p:grpSpPr>
          <p:sp>
            <p:nvSpPr>
              <p:cNvPr id="14" name="楕円 13">
                <a:extLst>
                  <a:ext uri="{FF2B5EF4-FFF2-40B4-BE49-F238E27FC236}">
                    <a16:creationId xmlns:a16="http://schemas.microsoft.com/office/drawing/2014/main" id="{CC95D1DA-EDA3-43CE-95B5-C95E8738B5C0}"/>
                  </a:ext>
                </a:extLst>
              </p:cNvPr>
              <p:cNvSpPr/>
              <p:nvPr userDrawn="1"/>
            </p:nvSpPr>
            <p:spPr>
              <a:xfrm>
                <a:off x="201168" y="213373"/>
                <a:ext cx="1049519" cy="10495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 塗りつぶしなし 15">
                <a:extLst>
                  <a:ext uri="{FF2B5EF4-FFF2-40B4-BE49-F238E27FC236}">
                    <a16:creationId xmlns:a16="http://schemas.microsoft.com/office/drawing/2014/main" id="{81469475-E0A5-483C-B3D5-95418093D845}"/>
                  </a:ext>
                </a:extLst>
              </p:cNvPr>
              <p:cNvSpPr>
                <a:spLocks noChangeAspect="1"/>
              </p:cNvSpPr>
              <p:nvPr userDrawn="1"/>
            </p:nvSpPr>
            <p:spPr>
              <a:xfrm>
                <a:off x="91440" y="111769"/>
                <a:ext cx="1271016" cy="1271016"/>
              </a:xfrm>
              <a:prstGeom prst="donut">
                <a:avLst>
                  <a:gd name="adj" fmla="val 120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テキスト ボックス 14">
              <a:extLst>
                <a:ext uri="{FF2B5EF4-FFF2-40B4-BE49-F238E27FC236}">
                  <a16:creationId xmlns:a16="http://schemas.microsoft.com/office/drawing/2014/main" id="{9214A036-4ED6-D743-9F8F-05631BD6065D}"/>
                </a:ext>
              </a:extLst>
            </p:cNvPr>
            <p:cNvSpPr txBox="1"/>
            <p:nvPr userDrawn="1"/>
          </p:nvSpPr>
          <p:spPr>
            <a:xfrm>
              <a:off x="5712950" y="120913"/>
              <a:ext cx="772969" cy="276999"/>
            </a:xfrm>
            <a:prstGeom prst="rect">
              <a:avLst/>
            </a:prstGeom>
            <a:noFill/>
          </p:spPr>
          <p:txBody>
            <a:bodyPr wrap="none" rtlCol="0">
              <a:spAutoFit/>
            </a:bodyPr>
            <a:lstStyle/>
            <a:p>
              <a:r>
                <a:rPr kumimoji="1" lang="en-US" altLang="ja-JP" sz="1200" b="1" i="0" spc="0">
                  <a:solidFill>
                    <a:schemeClr val="bg1"/>
                  </a:solidFill>
                  <a:latin typeface="+mn-ea"/>
                  <a:ea typeface="+mn-ea"/>
                  <a:cs typeface="Futura Condensed Medium" panose="020B0602020204020303" pitchFamily="34" charset="-79"/>
                </a:rPr>
                <a:t>Lab</a:t>
              </a:r>
              <a:r>
                <a:rPr kumimoji="1" lang="ja-JP" altLang="en-US" sz="1200" b="1" spc="0">
                  <a:solidFill>
                    <a:schemeClr val="bg1"/>
                  </a:solidFill>
                  <a:latin typeface="+mn-ea"/>
                  <a:ea typeface="+mn-ea"/>
                </a:rPr>
                <a:t>紹介</a:t>
              </a:r>
            </a:p>
          </p:txBody>
        </p:sp>
        <p:grpSp>
          <p:nvGrpSpPr>
            <p:cNvPr id="19" name="グループ化 18">
              <a:extLst>
                <a:ext uri="{FF2B5EF4-FFF2-40B4-BE49-F238E27FC236}">
                  <a16:creationId xmlns:a16="http://schemas.microsoft.com/office/drawing/2014/main" id="{0A1C4486-F9D7-4665-9D76-C5C3D58F5DA2}"/>
                </a:ext>
              </a:extLst>
            </p:cNvPr>
            <p:cNvGrpSpPr/>
            <p:nvPr userDrawn="1"/>
          </p:nvGrpSpPr>
          <p:grpSpPr>
            <a:xfrm>
              <a:off x="376213" y="545291"/>
              <a:ext cx="698810" cy="436481"/>
              <a:chOff x="4318900" y="782387"/>
              <a:chExt cx="1204260" cy="752188"/>
            </a:xfrm>
            <a:solidFill>
              <a:schemeClr val="accent5"/>
            </a:solidFill>
          </p:grpSpPr>
          <p:pic>
            <p:nvPicPr>
              <p:cNvPr id="20" name="グラフィックス 19">
                <a:extLst>
                  <a:ext uri="{FF2B5EF4-FFF2-40B4-BE49-F238E27FC236}">
                    <a16:creationId xmlns:a16="http://schemas.microsoft.com/office/drawing/2014/main" id="{EFFD62E9-D040-4D60-AE81-B3A97C8B0154}"/>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18900" y="782387"/>
                <a:ext cx="1204260" cy="340135"/>
              </a:xfrm>
              <a:prstGeom prst="rect">
                <a:avLst/>
              </a:prstGeom>
            </p:spPr>
          </p:pic>
          <p:pic>
            <p:nvPicPr>
              <p:cNvPr id="21" name="グラフィックス 20">
                <a:extLst>
                  <a:ext uri="{FF2B5EF4-FFF2-40B4-BE49-F238E27FC236}">
                    <a16:creationId xmlns:a16="http://schemas.microsoft.com/office/drawing/2014/main" id="{09FDA693-2EF9-4AFF-95C9-AF4C9F10BEC1}"/>
                  </a:ext>
                </a:extLst>
              </p:cNvPr>
              <p:cNvPicPr>
                <a:picLocks noChangeAspect="1"/>
              </p:cNvPicPr>
              <p:nvPr userDrawn="1"/>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43175" y="1203633"/>
                <a:ext cx="505605" cy="330942"/>
              </a:xfrm>
              <a:prstGeom prst="rect">
                <a:avLst/>
              </a:prstGeom>
            </p:spPr>
          </p:pic>
        </p:grpSp>
      </p:grpSp>
    </p:spTree>
    <p:extLst>
      <p:ext uri="{BB962C8B-B14F-4D97-AF65-F5344CB8AC3E}">
        <p14:creationId xmlns:p14="http://schemas.microsoft.com/office/powerpoint/2010/main" val="7824403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userDrawn="1">
          <p15:clr>
            <a:srgbClr val="FBAE40"/>
          </p15:clr>
        </p15:guide>
        <p15:guide id="4" pos="7680" userDrawn="1">
          <p15:clr>
            <a:srgbClr val="FBAE40"/>
          </p15:clr>
        </p15:guide>
        <p15:guide id="5" orient="horz" pos="4320" userDrawn="1">
          <p15:clr>
            <a:srgbClr val="FBAE40"/>
          </p15:clr>
        </p15:guide>
        <p15:guide id="6" orient="horz"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ユーザー設定レイアウト">
    <p:spTree>
      <p:nvGrpSpPr>
        <p:cNvPr id="1" name=""/>
        <p:cNvGrpSpPr/>
        <p:nvPr/>
      </p:nvGrpSpPr>
      <p:grpSpPr>
        <a:xfrm>
          <a:off x="0" y="0"/>
          <a:ext cx="0" cy="0"/>
          <a:chOff x="0" y="0"/>
          <a:chExt cx="0" cy="0"/>
        </a:xfrm>
      </p:grpSpPr>
      <p:sp>
        <p:nvSpPr>
          <p:cNvPr id="2" name="フレーム 1">
            <a:extLst>
              <a:ext uri="{FF2B5EF4-FFF2-40B4-BE49-F238E27FC236}">
                <a16:creationId xmlns:a16="http://schemas.microsoft.com/office/drawing/2014/main" id="{1AA9ECB4-752C-4191-BD4C-84137FF4F372}"/>
              </a:ext>
            </a:extLst>
          </p:cNvPr>
          <p:cNvSpPr/>
          <p:nvPr userDrawn="1"/>
        </p:nvSpPr>
        <p:spPr>
          <a:xfrm>
            <a:off x="-2" y="0"/>
            <a:ext cx="12191999" cy="6858000"/>
          </a:xfrm>
          <a:prstGeom prst="frame">
            <a:avLst>
              <a:gd name="adj1" fmla="val 503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楕円 3">
            <a:extLst>
              <a:ext uri="{FF2B5EF4-FFF2-40B4-BE49-F238E27FC236}">
                <a16:creationId xmlns:a16="http://schemas.microsoft.com/office/drawing/2014/main" id="{1BA386C0-DDAA-4A43-9EEC-51FFCE92C1DB}"/>
              </a:ext>
            </a:extLst>
          </p:cNvPr>
          <p:cNvSpPr>
            <a:spLocks noChangeAspect="1"/>
          </p:cNvSpPr>
          <p:nvPr userDrawn="1"/>
        </p:nvSpPr>
        <p:spPr>
          <a:xfrm>
            <a:off x="117000" y="117000"/>
            <a:ext cx="1980000" cy="19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円: 塗りつぶしなし 2">
            <a:extLst>
              <a:ext uri="{FF2B5EF4-FFF2-40B4-BE49-F238E27FC236}">
                <a16:creationId xmlns:a16="http://schemas.microsoft.com/office/drawing/2014/main" id="{912706BF-6A70-40CC-8543-EA6BFFFDB4CE}"/>
              </a:ext>
            </a:extLst>
          </p:cNvPr>
          <p:cNvSpPr>
            <a:spLocks noChangeAspect="1"/>
          </p:cNvSpPr>
          <p:nvPr userDrawn="1"/>
        </p:nvSpPr>
        <p:spPr>
          <a:xfrm>
            <a:off x="0" y="0"/>
            <a:ext cx="2214000" cy="2214000"/>
          </a:xfrm>
          <a:prstGeom prst="donut">
            <a:avLst>
              <a:gd name="adj" fmla="val 1042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3" name="図 12">
            <a:extLst>
              <a:ext uri="{FF2B5EF4-FFF2-40B4-BE49-F238E27FC236}">
                <a16:creationId xmlns:a16="http://schemas.microsoft.com/office/drawing/2014/main" id="{AF202AEC-75D4-9648-BF8B-A3611A5ACF4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60400" y="1155622"/>
            <a:ext cx="493200" cy="328800"/>
          </a:xfrm>
          <a:prstGeom prst="rect">
            <a:avLst/>
          </a:prstGeom>
        </p:spPr>
      </p:pic>
      <p:grpSp>
        <p:nvGrpSpPr>
          <p:cNvPr id="12" name="グループ化 11">
            <a:extLst>
              <a:ext uri="{FF2B5EF4-FFF2-40B4-BE49-F238E27FC236}">
                <a16:creationId xmlns:a16="http://schemas.microsoft.com/office/drawing/2014/main" id="{5B39C49E-2382-4B77-BAE1-1EFB3D7B4D6F}"/>
              </a:ext>
            </a:extLst>
          </p:cNvPr>
          <p:cNvGrpSpPr/>
          <p:nvPr userDrawn="1"/>
        </p:nvGrpSpPr>
        <p:grpSpPr>
          <a:xfrm>
            <a:off x="5671093" y="109812"/>
            <a:ext cx="851628" cy="280912"/>
            <a:chOff x="5671093" y="109812"/>
            <a:chExt cx="851628" cy="280912"/>
          </a:xfrm>
        </p:grpSpPr>
        <p:cxnSp>
          <p:nvCxnSpPr>
            <p:cNvPr id="11" name="直線コネクタ 10">
              <a:extLst>
                <a:ext uri="{FF2B5EF4-FFF2-40B4-BE49-F238E27FC236}">
                  <a16:creationId xmlns:a16="http://schemas.microsoft.com/office/drawing/2014/main" id="{7E92ECC2-256D-4943-B221-BE79DC47EBBF}"/>
                </a:ext>
              </a:extLst>
            </p:cNvPr>
            <p:cNvCxnSpPr>
              <a:cxnSpLocks/>
            </p:cNvCxnSpPr>
            <p:nvPr userDrawn="1"/>
          </p:nvCxnSpPr>
          <p:spPr>
            <a:xfrm>
              <a:off x="6522721" y="109812"/>
              <a:ext cx="0" cy="28091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C5B584F-7CFE-4E3A-8E9D-6594A25D774F}"/>
                </a:ext>
              </a:extLst>
            </p:cNvPr>
            <p:cNvCxnSpPr>
              <a:cxnSpLocks/>
            </p:cNvCxnSpPr>
            <p:nvPr userDrawn="1"/>
          </p:nvCxnSpPr>
          <p:spPr>
            <a:xfrm>
              <a:off x="5671093" y="109812"/>
              <a:ext cx="0" cy="28091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 name="スライド番号プレースホルダー 5">
            <a:extLst>
              <a:ext uri="{FF2B5EF4-FFF2-40B4-BE49-F238E27FC236}">
                <a16:creationId xmlns:a16="http://schemas.microsoft.com/office/drawing/2014/main" id="{ECFF9648-D382-2247-BF7E-BF4AEE18F4A2}"/>
              </a:ext>
            </a:extLst>
          </p:cNvPr>
          <p:cNvSpPr>
            <a:spLocks noGrp="1"/>
          </p:cNvSpPr>
          <p:nvPr userDrawn="1">
            <p:ph type="sldNum" sz="quarter" idx="12"/>
          </p:nvPr>
        </p:nvSpPr>
        <p:spPr>
          <a:xfrm>
            <a:off x="5698525" y="6470650"/>
            <a:ext cx="794951" cy="365125"/>
          </a:xfrm>
        </p:spPr>
        <p:txBody>
          <a:bodyPr/>
          <a:lstStyle>
            <a:lvl1pPr algn="ctr">
              <a:defRPr>
                <a:solidFill>
                  <a:schemeClr val="bg1"/>
                </a:solidFill>
                <a:latin typeface="游ゴシック" panose="020B0400000000000000" pitchFamily="50" charset="-128"/>
                <a:ea typeface="游ゴシック" panose="020B0400000000000000" pitchFamily="50" charset="-128"/>
              </a:defRPr>
            </a:lvl1pPr>
          </a:lstStyle>
          <a:p>
            <a:fld id="{EAAD841D-2F07-48BD-ABA8-7C40C8700444}" type="slidenum">
              <a:rPr kumimoji="1" lang="ja-JP" altLang="en-US" smtClean="0"/>
              <a:pPr/>
              <a:t>‹#›</a:t>
            </a:fld>
            <a:endParaRPr kumimoji="1" lang="ja-JP" altLang="en-US"/>
          </a:p>
        </p:txBody>
      </p:sp>
      <p:sp>
        <p:nvSpPr>
          <p:cNvPr id="15" name="テキスト ボックス 14">
            <a:extLst>
              <a:ext uri="{FF2B5EF4-FFF2-40B4-BE49-F238E27FC236}">
                <a16:creationId xmlns:a16="http://schemas.microsoft.com/office/drawing/2014/main" id="{9214A036-4ED6-D743-9F8F-05631BD6065D}"/>
              </a:ext>
            </a:extLst>
          </p:cNvPr>
          <p:cNvSpPr txBox="1"/>
          <p:nvPr userDrawn="1"/>
        </p:nvSpPr>
        <p:spPr>
          <a:xfrm>
            <a:off x="5712950" y="120913"/>
            <a:ext cx="772969" cy="276999"/>
          </a:xfrm>
          <a:prstGeom prst="rect">
            <a:avLst/>
          </a:prstGeom>
          <a:noFill/>
        </p:spPr>
        <p:txBody>
          <a:bodyPr wrap="none" rtlCol="0">
            <a:spAutoFit/>
          </a:bodyPr>
          <a:lstStyle/>
          <a:p>
            <a:r>
              <a:rPr kumimoji="1" lang="en-US" altLang="ja-JP" sz="1200" b="1" i="0" spc="0">
                <a:solidFill>
                  <a:schemeClr val="bg1"/>
                </a:solidFill>
                <a:latin typeface="+mn-ea"/>
                <a:ea typeface="+mn-ea"/>
                <a:cs typeface="Futura Condensed Medium" panose="020B0602020204020303" pitchFamily="34" charset="-79"/>
              </a:rPr>
              <a:t>Lab</a:t>
            </a:r>
            <a:r>
              <a:rPr kumimoji="1" lang="ja-JP" altLang="en-US" sz="1200" b="1" spc="0">
                <a:solidFill>
                  <a:schemeClr val="bg1"/>
                </a:solidFill>
                <a:latin typeface="+mn-ea"/>
                <a:ea typeface="+mn-ea"/>
              </a:rPr>
              <a:t>紹介</a:t>
            </a:r>
          </a:p>
        </p:txBody>
      </p:sp>
      <p:pic>
        <p:nvPicPr>
          <p:cNvPr id="6" name="図 5">
            <a:extLst>
              <a:ext uri="{FF2B5EF4-FFF2-40B4-BE49-F238E27FC236}">
                <a16:creationId xmlns:a16="http://schemas.microsoft.com/office/drawing/2014/main" id="{3237E9FE-2BB5-C647-8041-ACFCFD3ABE0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11800" y="736368"/>
            <a:ext cx="590400" cy="339480"/>
          </a:xfrm>
          <a:prstGeom prst="rect">
            <a:avLst/>
          </a:prstGeom>
        </p:spPr>
      </p:pic>
    </p:spTree>
    <p:extLst>
      <p:ext uri="{BB962C8B-B14F-4D97-AF65-F5344CB8AC3E}">
        <p14:creationId xmlns:p14="http://schemas.microsoft.com/office/powerpoint/2010/main" val="5063408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15:clr>
            <a:srgbClr val="FBAE40"/>
          </p15:clr>
        </p15:guide>
        <p15:guide id="4" pos="7680">
          <p15:clr>
            <a:srgbClr val="FBAE40"/>
          </p15:clr>
        </p15:guide>
        <p15:guide id="5" orient="horz" pos="4320">
          <p15:clr>
            <a:srgbClr val="FBAE40"/>
          </p15:clr>
        </p15:guide>
        <p15:guide id="6" orient="horz">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ユーザー設定レイアウト">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5B39C49E-2382-4B77-BAE1-1EFB3D7B4D6F}"/>
              </a:ext>
            </a:extLst>
          </p:cNvPr>
          <p:cNvGrpSpPr/>
          <p:nvPr userDrawn="1"/>
        </p:nvGrpSpPr>
        <p:grpSpPr>
          <a:xfrm>
            <a:off x="5671093" y="109812"/>
            <a:ext cx="851628" cy="280912"/>
            <a:chOff x="5671093" y="109812"/>
            <a:chExt cx="851628" cy="280912"/>
          </a:xfrm>
          <a:solidFill>
            <a:schemeClr val="accent5"/>
          </a:solidFill>
        </p:grpSpPr>
        <p:cxnSp>
          <p:nvCxnSpPr>
            <p:cNvPr id="11" name="直線コネクタ 10">
              <a:extLst>
                <a:ext uri="{FF2B5EF4-FFF2-40B4-BE49-F238E27FC236}">
                  <a16:creationId xmlns:a16="http://schemas.microsoft.com/office/drawing/2014/main" id="{7E92ECC2-256D-4943-B221-BE79DC47EBBF}"/>
                </a:ext>
              </a:extLst>
            </p:cNvPr>
            <p:cNvCxnSpPr>
              <a:cxnSpLocks/>
            </p:cNvCxnSpPr>
            <p:nvPr userDrawn="1"/>
          </p:nvCxnSpPr>
          <p:spPr>
            <a:xfrm>
              <a:off x="6522721" y="109812"/>
              <a:ext cx="0" cy="280912"/>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C5B584F-7CFE-4E3A-8E9D-6594A25D774F}"/>
                </a:ext>
              </a:extLst>
            </p:cNvPr>
            <p:cNvCxnSpPr>
              <a:cxnSpLocks/>
            </p:cNvCxnSpPr>
            <p:nvPr userDrawn="1"/>
          </p:nvCxnSpPr>
          <p:spPr>
            <a:xfrm>
              <a:off x="5671093" y="109812"/>
              <a:ext cx="0" cy="280912"/>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 name="スライド番号プレースホルダー 5">
            <a:extLst>
              <a:ext uri="{FF2B5EF4-FFF2-40B4-BE49-F238E27FC236}">
                <a16:creationId xmlns:a16="http://schemas.microsoft.com/office/drawing/2014/main" id="{ECFF9648-D382-2247-BF7E-BF4AEE18F4A2}"/>
              </a:ext>
            </a:extLst>
          </p:cNvPr>
          <p:cNvSpPr>
            <a:spLocks noGrp="1"/>
          </p:cNvSpPr>
          <p:nvPr userDrawn="1">
            <p:ph type="sldNum" sz="quarter" idx="12"/>
          </p:nvPr>
        </p:nvSpPr>
        <p:spPr>
          <a:xfrm>
            <a:off x="5698525" y="6470650"/>
            <a:ext cx="794951" cy="365125"/>
          </a:xfrm>
        </p:spPr>
        <p:txBody>
          <a:bodyPr/>
          <a:lstStyle>
            <a:lvl1pPr algn="ctr">
              <a:defRPr>
                <a:solidFill>
                  <a:schemeClr val="bg1"/>
                </a:solidFill>
                <a:latin typeface="游ゴシック" panose="020B0400000000000000" pitchFamily="50" charset="-128"/>
                <a:ea typeface="游ゴシック" panose="020B0400000000000000" pitchFamily="50" charset="-128"/>
              </a:defRPr>
            </a:lvl1pPr>
          </a:lstStyle>
          <a:p>
            <a:fld id="{EAAD841D-2F07-48BD-ABA8-7C40C8700444}" type="slidenum">
              <a:rPr kumimoji="1" lang="ja-JP" altLang="en-US" smtClean="0"/>
              <a:pPr/>
              <a:t>‹#›</a:t>
            </a:fld>
            <a:endParaRPr kumimoji="1" lang="ja-JP" altLang="en-US"/>
          </a:p>
        </p:txBody>
      </p:sp>
      <p:sp>
        <p:nvSpPr>
          <p:cNvPr id="15" name="テキスト ボックス 14">
            <a:extLst>
              <a:ext uri="{FF2B5EF4-FFF2-40B4-BE49-F238E27FC236}">
                <a16:creationId xmlns:a16="http://schemas.microsoft.com/office/drawing/2014/main" id="{9214A036-4ED6-D743-9F8F-05631BD6065D}"/>
              </a:ext>
            </a:extLst>
          </p:cNvPr>
          <p:cNvSpPr txBox="1"/>
          <p:nvPr userDrawn="1"/>
        </p:nvSpPr>
        <p:spPr>
          <a:xfrm>
            <a:off x="5712950" y="120913"/>
            <a:ext cx="772969" cy="276999"/>
          </a:xfrm>
          <a:prstGeom prst="rect">
            <a:avLst/>
          </a:prstGeom>
          <a:noFill/>
        </p:spPr>
        <p:txBody>
          <a:bodyPr wrap="none" rtlCol="0">
            <a:spAutoFit/>
          </a:bodyPr>
          <a:lstStyle/>
          <a:p>
            <a:r>
              <a:rPr kumimoji="1" lang="en-US" altLang="ja-JP" sz="1200" b="1" i="0" spc="0">
                <a:solidFill>
                  <a:schemeClr val="bg1"/>
                </a:solidFill>
                <a:latin typeface="+mn-ea"/>
                <a:ea typeface="+mn-ea"/>
                <a:cs typeface="Futura Condensed Medium" panose="020B0602020204020303" pitchFamily="34" charset="-79"/>
              </a:rPr>
              <a:t>Lab</a:t>
            </a:r>
            <a:r>
              <a:rPr kumimoji="1" lang="ja-JP" altLang="en-US" sz="1200" b="1" spc="0">
                <a:solidFill>
                  <a:schemeClr val="bg1"/>
                </a:solidFill>
                <a:latin typeface="+mn-ea"/>
                <a:ea typeface="+mn-ea"/>
              </a:rPr>
              <a:t>紹介</a:t>
            </a:r>
          </a:p>
        </p:txBody>
      </p:sp>
      <p:grpSp>
        <p:nvGrpSpPr>
          <p:cNvPr id="25" name="グループ化 24">
            <a:extLst>
              <a:ext uri="{FF2B5EF4-FFF2-40B4-BE49-F238E27FC236}">
                <a16:creationId xmlns:a16="http://schemas.microsoft.com/office/drawing/2014/main" id="{B1B40CA6-CCF5-024B-BCAC-0F71925827AD}"/>
              </a:ext>
            </a:extLst>
          </p:cNvPr>
          <p:cNvGrpSpPr/>
          <p:nvPr userDrawn="1"/>
        </p:nvGrpSpPr>
        <p:grpSpPr>
          <a:xfrm>
            <a:off x="-2" y="0"/>
            <a:ext cx="12191999" cy="6858000"/>
            <a:chOff x="-2" y="0"/>
            <a:chExt cx="12191999" cy="6858000"/>
          </a:xfrm>
        </p:grpSpPr>
        <p:sp>
          <p:nvSpPr>
            <p:cNvPr id="2" name="フレーム 1">
              <a:extLst>
                <a:ext uri="{FF2B5EF4-FFF2-40B4-BE49-F238E27FC236}">
                  <a16:creationId xmlns:a16="http://schemas.microsoft.com/office/drawing/2014/main" id="{1AA9ECB4-752C-4191-BD4C-84137FF4F372}"/>
                </a:ext>
              </a:extLst>
            </p:cNvPr>
            <p:cNvSpPr/>
            <p:nvPr userDrawn="1"/>
          </p:nvSpPr>
          <p:spPr>
            <a:xfrm>
              <a:off x="-2" y="0"/>
              <a:ext cx="12191999" cy="6858000"/>
            </a:xfrm>
            <a:prstGeom prst="frame">
              <a:avLst>
                <a:gd name="adj1" fmla="val 503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24" name="グループ化 23">
              <a:extLst>
                <a:ext uri="{FF2B5EF4-FFF2-40B4-BE49-F238E27FC236}">
                  <a16:creationId xmlns:a16="http://schemas.microsoft.com/office/drawing/2014/main" id="{7086CA2A-3A2E-2C43-8524-6EC34DB007A2}"/>
                </a:ext>
              </a:extLst>
            </p:cNvPr>
            <p:cNvGrpSpPr/>
            <p:nvPr userDrawn="1"/>
          </p:nvGrpSpPr>
          <p:grpSpPr>
            <a:xfrm>
              <a:off x="91440" y="111769"/>
              <a:ext cx="1271016" cy="1271016"/>
              <a:chOff x="91440" y="111769"/>
              <a:chExt cx="1271016" cy="1271016"/>
            </a:xfrm>
          </p:grpSpPr>
          <p:sp>
            <p:nvSpPr>
              <p:cNvPr id="14" name="楕円 13">
                <a:extLst>
                  <a:ext uri="{FF2B5EF4-FFF2-40B4-BE49-F238E27FC236}">
                    <a16:creationId xmlns:a16="http://schemas.microsoft.com/office/drawing/2014/main" id="{CC95D1DA-EDA3-43CE-95B5-C95E8738B5C0}"/>
                  </a:ext>
                </a:extLst>
              </p:cNvPr>
              <p:cNvSpPr/>
              <p:nvPr userDrawn="1"/>
            </p:nvSpPr>
            <p:spPr>
              <a:xfrm>
                <a:off x="201168" y="213373"/>
                <a:ext cx="1049519" cy="10495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a:extLst>
                  <a:ext uri="{FF2B5EF4-FFF2-40B4-BE49-F238E27FC236}">
                    <a16:creationId xmlns:a16="http://schemas.microsoft.com/office/drawing/2014/main" id="{F975ABF6-1821-9542-9C2E-3623BE433188}"/>
                  </a:ext>
                </a:extLst>
              </p:cNvPr>
              <p:cNvGrpSpPr/>
              <p:nvPr userDrawn="1"/>
            </p:nvGrpSpPr>
            <p:grpSpPr>
              <a:xfrm>
                <a:off x="91440" y="111769"/>
                <a:ext cx="1271016" cy="1271016"/>
                <a:chOff x="91440" y="111769"/>
                <a:chExt cx="1271016" cy="1271016"/>
              </a:xfrm>
            </p:grpSpPr>
            <p:sp>
              <p:nvSpPr>
                <p:cNvPr id="16" name="円: 塗りつぶしなし 15">
                  <a:extLst>
                    <a:ext uri="{FF2B5EF4-FFF2-40B4-BE49-F238E27FC236}">
                      <a16:creationId xmlns:a16="http://schemas.microsoft.com/office/drawing/2014/main" id="{81469475-E0A5-483C-B3D5-95418093D845}"/>
                    </a:ext>
                  </a:extLst>
                </p:cNvPr>
                <p:cNvSpPr>
                  <a:spLocks noChangeAspect="1"/>
                </p:cNvSpPr>
                <p:nvPr userDrawn="1"/>
              </p:nvSpPr>
              <p:spPr>
                <a:xfrm>
                  <a:off x="91440" y="111769"/>
                  <a:ext cx="1271016" cy="1271016"/>
                </a:xfrm>
                <a:prstGeom prst="donut">
                  <a:avLst>
                    <a:gd name="adj" fmla="val 1203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DDEEBA54-F950-8D4F-BBCC-61FF33A306F5}"/>
                    </a:ext>
                  </a:extLst>
                </p:cNvPr>
                <p:cNvGrpSpPr/>
                <p:nvPr userDrawn="1"/>
              </p:nvGrpSpPr>
              <p:grpSpPr>
                <a:xfrm>
                  <a:off x="540527" y="543619"/>
                  <a:ext cx="370800" cy="439653"/>
                  <a:chOff x="540527" y="543619"/>
                  <a:chExt cx="370800" cy="439653"/>
                </a:xfrm>
              </p:grpSpPr>
              <p:pic>
                <p:nvPicPr>
                  <p:cNvPr id="8" name="図 7">
                    <a:extLst>
                      <a:ext uri="{FF2B5EF4-FFF2-40B4-BE49-F238E27FC236}">
                        <a16:creationId xmlns:a16="http://schemas.microsoft.com/office/drawing/2014/main" id="{AF6D9F80-3C18-9747-BEF4-6562A4BCEBB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1927" y="791272"/>
                    <a:ext cx="288000" cy="192000"/>
                  </a:xfrm>
                  <a:prstGeom prst="rect">
                    <a:avLst/>
                  </a:prstGeom>
                </p:spPr>
              </p:pic>
              <p:pic>
                <p:nvPicPr>
                  <p:cNvPr id="10" name="図 9">
                    <a:extLst>
                      <a:ext uri="{FF2B5EF4-FFF2-40B4-BE49-F238E27FC236}">
                        <a16:creationId xmlns:a16="http://schemas.microsoft.com/office/drawing/2014/main" id="{98ECA748-F1E8-834B-8400-EEAC5727AADF}"/>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40527" y="543619"/>
                    <a:ext cx="370800" cy="202255"/>
                  </a:xfrm>
                  <a:prstGeom prst="rect">
                    <a:avLst/>
                  </a:prstGeom>
                </p:spPr>
              </p:pic>
            </p:grpSp>
          </p:grpSp>
        </p:grpSp>
      </p:grpSp>
    </p:spTree>
    <p:extLst>
      <p:ext uri="{BB962C8B-B14F-4D97-AF65-F5344CB8AC3E}">
        <p14:creationId xmlns:p14="http://schemas.microsoft.com/office/powerpoint/2010/main" val="42020864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15:clr>
            <a:srgbClr val="FBAE40"/>
          </p15:clr>
        </p15:guide>
        <p15:guide id="4" pos="7680">
          <p15:clr>
            <a:srgbClr val="FBAE40"/>
          </p15:clr>
        </p15:guide>
        <p15:guide id="5" orient="horz" pos="4320">
          <p15:clr>
            <a:srgbClr val="FBAE40"/>
          </p15:clr>
        </p15:guide>
        <p15:guide id="6" orient="horz">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AAD841D-2F07-48BD-ABA8-7C40C8700444}" type="slidenum">
              <a:rPr kumimoji="1" lang="ja-JP" altLang="en-US" smtClean="0"/>
              <a:t>‹#›</a:t>
            </a:fld>
            <a:endParaRPr kumimoji="1" lang="ja-JP" altLang="en-US"/>
          </a:p>
        </p:txBody>
      </p:sp>
    </p:spTree>
    <p:extLst>
      <p:ext uri="{BB962C8B-B14F-4D97-AF65-F5344CB8AC3E}">
        <p14:creationId xmlns:p14="http://schemas.microsoft.com/office/powerpoint/2010/main" val="300264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AAD841D-2F07-48BD-ABA8-7C40C8700444}" type="slidenum">
              <a:rPr kumimoji="1" lang="ja-JP" altLang="en-US" smtClean="0"/>
              <a:t>‹#›</a:t>
            </a:fld>
            <a:endParaRPr kumimoji="1" lang="ja-JP" altLang="en-US"/>
          </a:p>
        </p:txBody>
      </p:sp>
    </p:spTree>
    <p:extLst>
      <p:ext uri="{BB962C8B-B14F-4D97-AF65-F5344CB8AC3E}">
        <p14:creationId xmlns:p14="http://schemas.microsoft.com/office/powerpoint/2010/main" val="2558228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AAD841D-2F07-48BD-ABA8-7C40C8700444}" type="slidenum">
              <a:rPr kumimoji="1" lang="ja-JP" altLang="en-US" smtClean="0"/>
              <a:t>‹#›</a:t>
            </a:fld>
            <a:endParaRPr kumimoji="1" lang="ja-JP" altLang="en-US"/>
          </a:p>
        </p:txBody>
      </p:sp>
    </p:spTree>
    <p:extLst>
      <p:ext uri="{BB962C8B-B14F-4D97-AF65-F5344CB8AC3E}">
        <p14:creationId xmlns:p14="http://schemas.microsoft.com/office/powerpoint/2010/main" val="1370096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AAD841D-2F07-48BD-ABA8-7C40C8700444}" type="slidenum">
              <a:rPr kumimoji="1" lang="ja-JP" altLang="en-US" smtClean="0"/>
              <a:t>‹#›</a:t>
            </a:fld>
            <a:endParaRPr kumimoji="1" lang="ja-JP" altLang="en-US"/>
          </a:p>
        </p:txBody>
      </p:sp>
    </p:spTree>
    <p:extLst>
      <p:ext uri="{BB962C8B-B14F-4D97-AF65-F5344CB8AC3E}">
        <p14:creationId xmlns:p14="http://schemas.microsoft.com/office/powerpoint/2010/main" val="930053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AAD841D-2F07-48BD-ABA8-7C40C8700444}" type="slidenum">
              <a:rPr kumimoji="1" lang="ja-JP" altLang="en-US" smtClean="0"/>
              <a:t>‹#›</a:t>
            </a:fld>
            <a:endParaRPr kumimoji="1" lang="ja-JP" altLang="en-US"/>
          </a:p>
        </p:txBody>
      </p:sp>
    </p:spTree>
    <p:extLst>
      <p:ext uri="{BB962C8B-B14F-4D97-AF65-F5344CB8AC3E}">
        <p14:creationId xmlns:p14="http://schemas.microsoft.com/office/powerpoint/2010/main" val="342697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AAD841D-2F07-48BD-ABA8-7C40C8700444}" type="slidenum">
              <a:rPr kumimoji="1" lang="ja-JP" altLang="en-US" smtClean="0"/>
              <a:t>‹#›</a:t>
            </a:fld>
            <a:endParaRPr kumimoji="1" lang="ja-JP" altLang="en-US"/>
          </a:p>
        </p:txBody>
      </p:sp>
    </p:spTree>
    <p:extLst>
      <p:ext uri="{BB962C8B-B14F-4D97-AF65-F5344CB8AC3E}">
        <p14:creationId xmlns:p14="http://schemas.microsoft.com/office/powerpoint/2010/main" val="2907156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AAD841D-2F07-48BD-ABA8-7C40C8700444}" type="slidenum">
              <a:rPr kumimoji="1" lang="ja-JP" altLang="en-US" smtClean="0"/>
              <a:t>‹#›</a:t>
            </a:fld>
            <a:endParaRPr kumimoji="1" lang="ja-JP" altLang="en-US"/>
          </a:p>
        </p:txBody>
      </p:sp>
    </p:spTree>
    <p:extLst>
      <p:ext uri="{BB962C8B-B14F-4D97-AF65-F5344CB8AC3E}">
        <p14:creationId xmlns:p14="http://schemas.microsoft.com/office/powerpoint/2010/main" val="1888167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AD841D-2F07-48BD-ABA8-7C40C8700444}" type="slidenum">
              <a:rPr kumimoji="1" lang="ja-JP" altLang="en-US" smtClean="0"/>
              <a:t>‹#›</a:t>
            </a:fld>
            <a:endParaRPr kumimoji="1" lang="ja-JP" altLang="en-US"/>
          </a:p>
        </p:txBody>
      </p:sp>
    </p:spTree>
    <p:extLst>
      <p:ext uri="{BB962C8B-B14F-4D97-AF65-F5344CB8AC3E}">
        <p14:creationId xmlns:p14="http://schemas.microsoft.com/office/powerpoint/2010/main" val="277698733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684" r:id="rId13"/>
    <p:sldLayoutId id="2147483752" r:id="rId14"/>
    <p:sldLayoutId id="2147483753" r:id="rId15"/>
    <p:sldLayoutId id="2147483754" r:id="rId16"/>
    <p:sldLayoutId id="2147483755" r:id="rId17"/>
    <p:sldLayoutId id="2147483757" r:id="rId18"/>
    <p:sldLayoutId id="2147483758" r:id="rId19"/>
    <p:sldLayoutId id="2147483759" r:id="rId20"/>
    <p:sldLayoutId id="2147483760" r:id="rId21"/>
    <p:sldLayoutId id="2147483761" r:id="rId2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8.jpeg"/><Relationship Id="rId7" Type="http://schemas.openxmlformats.org/officeDocument/2006/relationships/image" Target="../media/image38.jpeg"/><Relationship Id="rId2" Type="http://schemas.openxmlformats.org/officeDocument/2006/relationships/image" Target="../media/image34.jpeg"/><Relationship Id="rId1" Type="http://schemas.openxmlformats.org/officeDocument/2006/relationships/slideLayout" Target="../slideLayouts/slideLayout13.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svg"/><Relationship Id="rId7" Type="http://schemas.openxmlformats.org/officeDocument/2006/relationships/image" Target="../media/image46.svg"/><Relationship Id="rId12" Type="http://schemas.openxmlformats.org/officeDocument/2006/relationships/image" Target="../media/image50.png"/><Relationship Id="rId2" Type="http://schemas.openxmlformats.org/officeDocument/2006/relationships/image" Target="../media/image41.png"/><Relationship Id="rId1" Type="http://schemas.openxmlformats.org/officeDocument/2006/relationships/slideLayout" Target="../slideLayouts/slideLayout13.xml"/><Relationship Id="rId6" Type="http://schemas.openxmlformats.org/officeDocument/2006/relationships/image" Target="../media/image45.png"/><Relationship Id="rId11" Type="http://schemas.microsoft.com/office/2007/relationships/hdphoto" Target="../media/hdphoto2.wdp"/><Relationship Id="rId5" Type="http://schemas.openxmlformats.org/officeDocument/2006/relationships/image" Target="../media/image44.sv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2.sv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3.xml"/><Relationship Id="rId6" Type="http://schemas.openxmlformats.org/officeDocument/2006/relationships/image" Target="../media/image61.jpeg"/><Relationship Id="rId5" Type="http://schemas.openxmlformats.org/officeDocument/2006/relationships/image" Target="../media/image60.png"/><Relationship Id="rId4" Type="http://schemas.openxmlformats.org/officeDocument/2006/relationships/image" Target="../media/image59.jpeg"/></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3.xml"/><Relationship Id="rId4"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図 50" descr="挿絵 が含まれている画像&#10;&#10;自動的に生成された説明">
            <a:extLst>
              <a:ext uri="{FF2B5EF4-FFF2-40B4-BE49-F238E27FC236}">
                <a16:creationId xmlns:a16="http://schemas.microsoft.com/office/drawing/2014/main" id="{F48091DB-618C-4A87-8C22-982F810DD1BC}"/>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52533" y="4410027"/>
            <a:ext cx="1286934" cy="766918"/>
          </a:xfrm>
          <a:prstGeom prst="rect">
            <a:avLst/>
          </a:prstGeom>
        </p:spPr>
      </p:pic>
      <p:sp>
        <p:nvSpPr>
          <p:cNvPr id="85" name="テキスト ボックス 84">
            <a:extLst>
              <a:ext uri="{FF2B5EF4-FFF2-40B4-BE49-F238E27FC236}">
                <a16:creationId xmlns:a16="http://schemas.microsoft.com/office/drawing/2014/main" id="{B65CCC0F-93B7-48B7-9C33-FFFAA1438ED7}"/>
              </a:ext>
            </a:extLst>
          </p:cNvPr>
          <p:cNvSpPr txBox="1"/>
          <p:nvPr/>
        </p:nvSpPr>
        <p:spPr>
          <a:xfrm>
            <a:off x="1899983" y="2667478"/>
            <a:ext cx="8392041" cy="1543308"/>
          </a:xfrm>
          <a:prstGeom prst="rect">
            <a:avLst/>
          </a:prstGeom>
          <a:noFill/>
        </p:spPr>
        <p:txBody>
          <a:bodyPr wrap="none" rtlCol="0">
            <a:spAutoFit/>
          </a:bodyPr>
          <a:lstStyle/>
          <a:p>
            <a:pPr algn="ctr"/>
            <a:r>
              <a:rPr kumimoji="1" lang="ja-JP" altLang="en-US" sz="4000" b="1" dirty="0">
                <a:latin typeface="Yu Gothic" panose="020B0400000000000000" pitchFamily="34" charset="-128"/>
                <a:ea typeface="Yu Gothic" panose="020B0400000000000000" pitchFamily="34" charset="-128"/>
              </a:rPr>
              <a:t>コンテクスチュアルターゲティング</a:t>
            </a:r>
            <a:endParaRPr kumimoji="1" lang="en-US" altLang="ja-JP" sz="4000" b="1" dirty="0">
              <a:latin typeface="Yu Gothic" panose="020B0400000000000000" pitchFamily="34" charset="-128"/>
              <a:ea typeface="Yu Gothic" panose="020B0400000000000000" pitchFamily="34" charset="-128"/>
            </a:endParaRPr>
          </a:p>
          <a:p>
            <a:pPr algn="ctr">
              <a:lnSpc>
                <a:spcPct val="150000"/>
              </a:lnSpc>
            </a:pPr>
            <a:r>
              <a:rPr lang="en-US" altLang="ja-JP" sz="4000" b="1" dirty="0"/>
              <a:t>AD</a:t>
            </a:r>
            <a:r>
              <a:rPr lang="ja-JP" altLang="en-US" sz="4000" b="1" dirty="0"/>
              <a:t> </a:t>
            </a:r>
            <a:r>
              <a:rPr lang="en-US" altLang="ja-JP" sz="4000" b="1" dirty="0"/>
              <a:t>GUIDE</a:t>
            </a:r>
            <a:endParaRPr lang="ja-JP" altLang="en-US" sz="4000" b="1" dirty="0"/>
          </a:p>
        </p:txBody>
      </p:sp>
      <p:sp>
        <p:nvSpPr>
          <p:cNvPr id="6" name="タイトル 3">
            <a:extLst>
              <a:ext uri="{FF2B5EF4-FFF2-40B4-BE49-F238E27FC236}">
                <a16:creationId xmlns:a16="http://schemas.microsoft.com/office/drawing/2014/main" id="{6B95F208-02F6-6845-9BBF-19F7FE2F4E2B}"/>
              </a:ext>
            </a:extLst>
          </p:cNvPr>
          <p:cNvSpPr txBox="1">
            <a:spLocks/>
          </p:cNvSpPr>
          <p:nvPr/>
        </p:nvSpPr>
        <p:spPr>
          <a:xfrm>
            <a:off x="3528448" y="6492875"/>
            <a:ext cx="5137929" cy="365125"/>
          </a:xfrm>
          <a:prstGeom prst="rect">
            <a:avLst/>
          </a:prstGeom>
        </p:spPr>
        <p:txBody>
          <a:bodyPr vert="horz" lIns="82953" tIns="41476" rIns="82953" bIns="41476" rtlCol="0" anchor="ctr">
            <a:noAutofit/>
          </a:bodyPr>
          <a:lstStyle>
            <a:lvl1pPr algn="l" defTabSz="1007943" rtl="0" eaLnBrk="1" latinLnBrk="0" hangingPunct="1">
              <a:lnSpc>
                <a:spcPct val="90000"/>
              </a:lnSpc>
              <a:spcBef>
                <a:spcPct val="0"/>
              </a:spcBef>
              <a:buNone/>
              <a:defRPr kumimoji="1" sz="2400" b="1" kern="1200">
                <a:solidFill>
                  <a:schemeClr val="tx1"/>
                </a:solidFill>
                <a:latin typeface="+mj-lt"/>
                <a:ea typeface="+mj-ea"/>
                <a:cs typeface="+mj-cs"/>
              </a:defRPr>
            </a:lvl1pPr>
          </a:lstStyle>
          <a:p>
            <a:pPr algn="ctr"/>
            <a:r>
              <a:rPr lang="ja-JP" altLang="en-US" sz="1270" dirty="0">
                <a:latin typeface="Yu Gothic" panose="020B0400000000000000" pitchFamily="34" charset="-128"/>
                <a:ea typeface="Yu Gothic" panose="020B0400000000000000" pitchFamily="34" charset="-128"/>
              </a:rPr>
              <a:t>朝日新聞社総合メディア事業本部プランニング部</a:t>
            </a:r>
          </a:p>
        </p:txBody>
      </p:sp>
      <p:sp>
        <p:nvSpPr>
          <p:cNvPr id="10" name="タイトル 3">
            <a:extLst>
              <a:ext uri="{FF2B5EF4-FFF2-40B4-BE49-F238E27FC236}">
                <a16:creationId xmlns:a16="http://schemas.microsoft.com/office/drawing/2014/main" id="{5584F520-047E-5243-8416-4AA161C9D4F2}"/>
              </a:ext>
            </a:extLst>
          </p:cNvPr>
          <p:cNvSpPr txBox="1">
            <a:spLocks/>
          </p:cNvSpPr>
          <p:nvPr/>
        </p:nvSpPr>
        <p:spPr>
          <a:xfrm>
            <a:off x="10394376" y="6127349"/>
            <a:ext cx="1401838" cy="279200"/>
          </a:xfrm>
          <a:prstGeom prst="rect">
            <a:avLst/>
          </a:prstGeom>
        </p:spPr>
        <p:txBody>
          <a:bodyPr vert="horz" wrap="none" lIns="82953" tIns="41476" rIns="82953" bIns="41476" rtlCol="0" anchor="ctr">
            <a:spAutoFit/>
          </a:bodyPr>
          <a:lstStyle>
            <a:lvl1pPr algn="l" defTabSz="1007943" rtl="0" eaLnBrk="1" latinLnBrk="0" hangingPunct="1">
              <a:lnSpc>
                <a:spcPct val="90000"/>
              </a:lnSpc>
              <a:spcBef>
                <a:spcPct val="0"/>
              </a:spcBef>
              <a:buNone/>
              <a:defRPr kumimoji="1" sz="2400" b="1" kern="1200">
                <a:solidFill>
                  <a:schemeClr val="tx1"/>
                </a:solidFill>
                <a:latin typeface="+mj-lt"/>
                <a:ea typeface="+mj-ea"/>
                <a:cs typeface="+mj-cs"/>
              </a:defRPr>
            </a:lvl1pPr>
          </a:lstStyle>
          <a:p>
            <a:pPr algn="ctr"/>
            <a:r>
              <a:rPr lang="en-US" altLang="ja-JP" sz="1400" dirty="0">
                <a:solidFill>
                  <a:schemeClr val="bg1">
                    <a:lumMod val="50000"/>
                  </a:schemeClr>
                </a:solidFill>
                <a:latin typeface="Yu Gothic" panose="020B0400000000000000" pitchFamily="34" charset="-128"/>
                <a:ea typeface="Yu Gothic" panose="020B0400000000000000" pitchFamily="34" charset="-128"/>
              </a:rPr>
              <a:t>ver.3(2023.06)</a:t>
            </a:r>
          </a:p>
        </p:txBody>
      </p:sp>
    </p:spTree>
    <p:extLst>
      <p:ext uri="{BB962C8B-B14F-4D97-AF65-F5344CB8AC3E}">
        <p14:creationId xmlns:p14="http://schemas.microsoft.com/office/powerpoint/2010/main" val="1676203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63846713-5177-477F-B06B-924F85D832F9}"/>
              </a:ext>
            </a:extLst>
          </p:cNvPr>
          <p:cNvGrpSpPr/>
          <p:nvPr/>
        </p:nvGrpSpPr>
        <p:grpSpPr>
          <a:xfrm>
            <a:off x="937645" y="1056117"/>
            <a:ext cx="10332872" cy="509969"/>
            <a:chOff x="937645" y="1056117"/>
            <a:chExt cx="10332872" cy="509969"/>
          </a:xfrm>
        </p:grpSpPr>
        <p:sp>
          <p:nvSpPr>
            <p:cNvPr id="10" name="テキスト ボックス 9">
              <a:extLst>
                <a:ext uri="{FF2B5EF4-FFF2-40B4-BE49-F238E27FC236}">
                  <a16:creationId xmlns:a16="http://schemas.microsoft.com/office/drawing/2014/main" id="{32D3375D-C67B-4D6C-A437-5BE676BC06D1}"/>
                </a:ext>
              </a:extLst>
            </p:cNvPr>
            <p:cNvSpPr txBox="1"/>
            <p:nvPr/>
          </p:nvSpPr>
          <p:spPr>
            <a:xfrm>
              <a:off x="4807026" y="1106634"/>
              <a:ext cx="6463491" cy="426463"/>
            </a:xfrm>
            <a:prstGeom prst="rect">
              <a:avLst/>
            </a:prstGeom>
            <a:noFill/>
          </p:spPr>
          <p:txBody>
            <a:bodyPr wrap="square" rtlCol="0">
              <a:spAutoFit/>
            </a:bodyPr>
            <a:lstStyle/>
            <a:p>
              <a:pPr>
                <a:lnSpc>
                  <a:spcPct val="150000"/>
                </a:lnSpc>
              </a:pPr>
              <a:r>
                <a:rPr kumimoji="1" lang="ja-JP" altLang="en-US" sz="1600" b="1" dirty="0"/>
                <a:t>読者の感情に寄り添う広告配信</a:t>
              </a:r>
              <a:r>
                <a:rPr kumimoji="1" lang="ja-JP" altLang="en-US" sz="1600" b="1" dirty="0">
                  <a:solidFill>
                    <a:schemeClr val="tx2"/>
                  </a:solidFill>
                </a:rPr>
                <a:t>「エモーショナルアド」</a:t>
              </a:r>
              <a:r>
                <a:rPr kumimoji="1" lang="ja-JP" altLang="en-US" sz="1600" b="1" dirty="0"/>
                <a:t>を目指す</a:t>
              </a:r>
            </a:p>
          </p:txBody>
        </p:sp>
        <p:sp>
          <p:nvSpPr>
            <p:cNvPr id="11" name="タイトル 3">
              <a:extLst>
                <a:ext uri="{FF2B5EF4-FFF2-40B4-BE49-F238E27FC236}">
                  <a16:creationId xmlns:a16="http://schemas.microsoft.com/office/drawing/2014/main" id="{3C89792E-C509-4F4E-8554-E4E131B879ED}"/>
                </a:ext>
              </a:extLst>
            </p:cNvPr>
            <p:cNvSpPr txBox="1">
              <a:spLocks/>
            </p:cNvSpPr>
            <p:nvPr/>
          </p:nvSpPr>
          <p:spPr>
            <a:xfrm>
              <a:off x="937645" y="1056117"/>
              <a:ext cx="3254417" cy="371512"/>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b="1">
                  <a:solidFill>
                    <a:schemeClr val="tx2"/>
                  </a:solidFill>
                </a:rPr>
                <a:t>NxT</a:t>
              </a:r>
              <a:r>
                <a:rPr lang="ja-JP" altLang="en-US" sz="2000" b="1">
                  <a:solidFill>
                    <a:schemeClr val="tx2"/>
                  </a:solidFill>
                </a:rPr>
                <a:t>ラボが取り組む方向性</a:t>
              </a:r>
            </a:p>
          </p:txBody>
        </p:sp>
        <p:cxnSp>
          <p:nvCxnSpPr>
            <p:cNvPr id="12" name="直線コネクタ 11">
              <a:extLst>
                <a:ext uri="{FF2B5EF4-FFF2-40B4-BE49-F238E27FC236}">
                  <a16:creationId xmlns:a16="http://schemas.microsoft.com/office/drawing/2014/main" id="{642468CC-7C8C-4D4A-9128-6F88722D37EA}"/>
                </a:ext>
              </a:extLst>
            </p:cNvPr>
            <p:cNvCxnSpPr>
              <a:cxnSpLocks/>
            </p:cNvCxnSpPr>
            <p:nvPr/>
          </p:nvCxnSpPr>
          <p:spPr>
            <a:xfrm>
              <a:off x="937645" y="1566086"/>
              <a:ext cx="3254417"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4" name="タイトル 3">
            <a:extLst>
              <a:ext uri="{FF2B5EF4-FFF2-40B4-BE49-F238E27FC236}">
                <a16:creationId xmlns:a16="http://schemas.microsoft.com/office/drawing/2014/main" id="{8243C561-BD4C-48C9-B6DF-BF29B0584037}"/>
              </a:ext>
            </a:extLst>
          </p:cNvPr>
          <p:cNvSpPr txBox="1">
            <a:spLocks/>
          </p:cNvSpPr>
          <p:nvPr/>
        </p:nvSpPr>
        <p:spPr>
          <a:xfrm>
            <a:off x="885160" y="2744140"/>
            <a:ext cx="4144023" cy="2953268"/>
          </a:xfrm>
          <a:prstGeom prst="rect">
            <a:avLst/>
          </a:prstGeom>
        </p:spPr>
        <p:txBody>
          <a:bodyPr vert="horz" lIns="82953" tIns="41476" rIns="82953" bIns="41476" rtlCol="0" anchor="t" anchorCtr="0">
            <a:noAutofit/>
          </a:bodyPr>
          <a:lstStyle>
            <a:lvl1pPr algn="l" defTabSz="1007943" rtl="0" eaLnBrk="1" latinLnBrk="0" hangingPunct="1">
              <a:lnSpc>
                <a:spcPct val="90000"/>
              </a:lnSpc>
              <a:spcBef>
                <a:spcPct val="0"/>
              </a:spcBef>
              <a:buNone/>
              <a:defRPr kumimoji="1" sz="2400" b="1" kern="1200">
                <a:solidFill>
                  <a:schemeClr val="tx1"/>
                </a:solidFill>
                <a:latin typeface="+mj-lt"/>
                <a:ea typeface="+mj-ea"/>
                <a:cs typeface="+mj-cs"/>
              </a:defRPr>
            </a:lvl1pPr>
          </a:lstStyle>
          <a:p>
            <a:pPr algn="just">
              <a:lnSpc>
                <a:spcPct val="150000"/>
              </a:lnSpc>
            </a:pPr>
            <a:r>
              <a:rPr lang="ja-JP" altLang="en-US" sz="1200" dirty="0">
                <a:latin typeface="+mn-ea"/>
                <a:ea typeface="+mn-ea"/>
              </a:rPr>
              <a:t>広告があるＵＲＬに１回表示される。表面上の数字の影に見過ごされてきたのは読者が「どんな気持ちでいるか」。</a:t>
            </a:r>
            <a:endParaRPr lang="en-US" altLang="ja-JP" sz="1200" dirty="0">
              <a:latin typeface="+mn-ea"/>
              <a:ea typeface="+mn-ea"/>
            </a:endParaRPr>
          </a:p>
          <a:p>
            <a:pPr algn="just">
              <a:lnSpc>
                <a:spcPct val="150000"/>
              </a:lnSpc>
            </a:pPr>
            <a:r>
              <a:rPr lang="ja-JP" altLang="en-US" sz="1200" dirty="0">
                <a:latin typeface="+mn-ea"/>
                <a:ea typeface="+mn-ea"/>
              </a:rPr>
              <a:t>人は日々、ニュースに触れることで何かを考えたり、感じたりしています。そのニュースは</a:t>
            </a:r>
            <a:r>
              <a:rPr lang="en-US" altLang="ja-JP" sz="1200" dirty="0">
                <a:latin typeface="+mn-ea"/>
                <a:ea typeface="+mn-ea"/>
              </a:rPr>
              <a:t>35</a:t>
            </a:r>
            <a:r>
              <a:rPr lang="ja-JP" altLang="en-US" sz="1200" dirty="0">
                <a:latin typeface="+mn-ea"/>
                <a:ea typeface="+mn-ea"/>
              </a:rPr>
              <a:t>歳のビジネスパーソンが通勤電車で読んでいるかもしれません。</a:t>
            </a:r>
            <a:r>
              <a:rPr lang="en-US" altLang="ja-JP" sz="1200" dirty="0">
                <a:latin typeface="+mn-ea"/>
                <a:ea typeface="+mn-ea"/>
              </a:rPr>
              <a:t>45</a:t>
            </a:r>
            <a:r>
              <a:rPr lang="ja-JP" altLang="en-US" sz="1200" dirty="0">
                <a:latin typeface="+mn-ea"/>
                <a:ea typeface="+mn-ea"/>
              </a:rPr>
              <a:t>歳の母親が夜、リビングでくつろいで読んでいるかもしれません。</a:t>
            </a:r>
            <a:endParaRPr lang="en-US" altLang="ja-JP" sz="1200" dirty="0">
              <a:latin typeface="+mn-ea"/>
              <a:ea typeface="+mn-ea"/>
            </a:endParaRPr>
          </a:p>
          <a:p>
            <a:pPr algn="just">
              <a:lnSpc>
                <a:spcPct val="150000"/>
              </a:lnSpc>
            </a:pPr>
            <a:endParaRPr lang="en-US" altLang="ja-JP" sz="1200" dirty="0">
              <a:latin typeface="+mn-ea"/>
              <a:ea typeface="+mn-ea"/>
            </a:endParaRPr>
          </a:p>
          <a:p>
            <a:pPr algn="just">
              <a:lnSpc>
                <a:spcPct val="150000"/>
              </a:lnSpc>
              <a:spcBef>
                <a:spcPts val="0"/>
              </a:spcBef>
            </a:pPr>
            <a:r>
              <a:rPr lang="en-US" altLang="ja-JP" sz="1200" dirty="0" err="1">
                <a:solidFill>
                  <a:srgbClr val="1D1C1D"/>
                </a:solidFill>
                <a:latin typeface="+mn-ea"/>
                <a:ea typeface="+mn-ea"/>
              </a:rPr>
              <a:t>NxT</a:t>
            </a:r>
            <a:r>
              <a:rPr lang="ja-JP" altLang="en-US" sz="1200" dirty="0">
                <a:solidFill>
                  <a:srgbClr val="1D1C1D"/>
                </a:solidFill>
                <a:latin typeface="+mn-ea"/>
                <a:ea typeface="+mn-ea"/>
              </a:rPr>
              <a:t>ラボでは今読んでいる記事をもとにしたコンテクスチュアルなコンテンツマッチと読者・会員の</a:t>
            </a:r>
            <a:r>
              <a:rPr lang="en-US" altLang="ja-JP" sz="1200" dirty="0">
                <a:solidFill>
                  <a:srgbClr val="1D1C1D"/>
                </a:solidFill>
                <a:latin typeface="+mn-ea"/>
                <a:ea typeface="+mn-ea"/>
              </a:rPr>
              <a:t>1st</a:t>
            </a:r>
            <a:r>
              <a:rPr lang="ja-JP" altLang="en-US" sz="1200" dirty="0">
                <a:solidFill>
                  <a:srgbClr val="1D1C1D"/>
                </a:solidFill>
                <a:latin typeface="+mn-ea"/>
                <a:ea typeface="+mn-ea"/>
              </a:rPr>
              <a:t>パーティデータを活用したユーザーマッチとをかけあわせ、</a:t>
            </a:r>
            <a:endParaRPr lang="en-US" altLang="ja-JP" sz="1200" dirty="0">
              <a:solidFill>
                <a:srgbClr val="1D1C1D"/>
              </a:solidFill>
              <a:latin typeface="+mn-ea"/>
              <a:ea typeface="+mn-ea"/>
            </a:endParaRPr>
          </a:p>
          <a:p>
            <a:pPr algn="just">
              <a:lnSpc>
                <a:spcPct val="150000"/>
              </a:lnSpc>
              <a:spcBef>
                <a:spcPts val="0"/>
              </a:spcBef>
            </a:pPr>
            <a:r>
              <a:rPr lang="ja-JP" altLang="en-US" sz="1200" i="0" u="none" strike="noStrike" dirty="0">
                <a:solidFill>
                  <a:srgbClr val="000000"/>
                </a:solidFill>
                <a:effectLst/>
                <a:latin typeface="Arial"/>
                <a:cs typeface="Arial"/>
              </a:rPr>
              <a:t>「ユーザーのコンテンツ閲覧時（モーメント）の心情・心理（エモーション）をくみ取る」ことも目指して、「エモーショナルアド」という概念に進化させていきます。</a:t>
            </a:r>
            <a:endParaRPr lang="en-US" altLang="ja-JP" sz="1000" dirty="0">
              <a:latin typeface="Arial"/>
              <a:ea typeface="+mn-ea"/>
              <a:cs typeface="Arial"/>
            </a:endParaRPr>
          </a:p>
        </p:txBody>
      </p:sp>
      <p:sp>
        <p:nvSpPr>
          <p:cNvPr id="7" name="テキスト ボックス 6">
            <a:extLst>
              <a:ext uri="{FF2B5EF4-FFF2-40B4-BE49-F238E27FC236}">
                <a16:creationId xmlns:a16="http://schemas.microsoft.com/office/drawing/2014/main" id="{D735F026-1DCF-4EC4-991E-A4F15C18C438}"/>
              </a:ext>
            </a:extLst>
          </p:cNvPr>
          <p:cNvSpPr txBox="1"/>
          <p:nvPr/>
        </p:nvSpPr>
        <p:spPr>
          <a:xfrm>
            <a:off x="6266339" y="2328412"/>
            <a:ext cx="3564000" cy="307777"/>
          </a:xfrm>
          <a:prstGeom prst="rect">
            <a:avLst/>
          </a:prstGeom>
          <a:solidFill>
            <a:schemeClr val="tx1"/>
          </a:solidFill>
        </p:spPr>
        <p:txBody>
          <a:bodyPr wrap="square" rtlCol="0">
            <a:spAutoFit/>
          </a:bodyPr>
          <a:lstStyle/>
          <a:p>
            <a:pPr algn="ctr"/>
            <a:r>
              <a:rPr kumimoji="1" lang="ja-JP" altLang="en-US" sz="1400" b="1">
                <a:solidFill>
                  <a:schemeClr val="bg1"/>
                </a:solidFill>
              </a:rPr>
              <a:t>朝日新聞デジタル来訪ユーザー</a:t>
            </a:r>
          </a:p>
        </p:txBody>
      </p:sp>
      <p:grpSp>
        <p:nvGrpSpPr>
          <p:cNvPr id="2048" name="グループ化 2047">
            <a:extLst>
              <a:ext uri="{FF2B5EF4-FFF2-40B4-BE49-F238E27FC236}">
                <a16:creationId xmlns:a16="http://schemas.microsoft.com/office/drawing/2014/main" id="{E080A6F4-DF1F-4A33-BB2B-68A378921CA3}"/>
              </a:ext>
            </a:extLst>
          </p:cNvPr>
          <p:cNvGrpSpPr/>
          <p:nvPr/>
        </p:nvGrpSpPr>
        <p:grpSpPr>
          <a:xfrm>
            <a:off x="5398006" y="2848835"/>
            <a:ext cx="5300666" cy="2953399"/>
            <a:chOff x="5419429" y="2519705"/>
            <a:chExt cx="5811340" cy="3237934"/>
          </a:xfrm>
        </p:grpSpPr>
        <p:grpSp>
          <p:nvGrpSpPr>
            <p:cNvPr id="16" name="グループ化 15">
              <a:extLst>
                <a:ext uri="{FF2B5EF4-FFF2-40B4-BE49-F238E27FC236}">
                  <a16:creationId xmlns:a16="http://schemas.microsoft.com/office/drawing/2014/main" id="{CE6752D2-108E-4443-865B-11613B9AB1C6}"/>
                </a:ext>
              </a:extLst>
            </p:cNvPr>
            <p:cNvGrpSpPr/>
            <p:nvPr/>
          </p:nvGrpSpPr>
          <p:grpSpPr>
            <a:xfrm>
              <a:off x="5419429" y="2519705"/>
              <a:ext cx="5811340" cy="3237934"/>
              <a:chOff x="6695268" y="7099448"/>
              <a:chExt cx="6912244" cy="3851330"/>
            </a:xfrm>
          </p:grpSpPr>
          <p:sp>
            <p:nvSpPr>
              <p:cNvPr id="58" name="フリーフォーム: 図形 57">
                <a:extLst>
                  <a:ext uri="{FF2B5EF4-FFF2-40B4-BE49-F238E27FC236}">
                    <a16:creationId xmlns:a16="http://schemas.microsoft.com/office/drawing/2014/main" id="{0D91E3F2-0E81-4913-AE0D-7F88629C9F5D}"/>
                  </a:ext>
                </a:extLst>
              </p:cNvPr>
              <p:cNvSpPr/>
              <p:nvPr/>
            </p:nvSpPr>
            <p:spPr>
              <a:xfrm>
                <a:off x="10152703" y="8863872"/>
                <a:ext cx="1649104" cy="1877624"/>
              </a:xfrm>
              <a:custGeom>
                <a:avLst/>
                <a:gdLst>
                  <a:gd name="connsiteX0" fmla="*/ 606400 w 1649104"/>
                  <a:gd name="connsiteY0" fmla="*/ 0 h 1877624"/>
                  <a:gd name="connsiteX1" fmla="*/ 713010 w 1649104"/>
                  <a:gd name="connsiteY1" fmla="*/ 4847 h 1877624"/>
                  <a:gd name="connsiteX2" fmla="*/ 811922 w 1649104"/>
                  <a:gd name="connsiteY2" fmla="*/ 18438 h 1877624"/>
                  <a:gd name="connsiteX3" fmla="*/ 816542 w 1649104"/>
                  <a:gd name="connsiteY3" fmla="*/ 19073 h 1877624"/>
                  <a:gd name="connsiteX4" fmla="*/ 1649104 w 1649104"/>
                  <a:gd name="connsiteY4" fmla="*/ 938812 h 1877624"/>
                  <a:gd name="connsiteX5" fmla="*/ 606400 w 1649104"/>
                  <a:gd name="connsiteY5" fmla="*/ 1877624 h 1877624"/>
                  <a:gd name="connsiteX6" fmla="*/ 109386 w 1649104"/>
                  <a:gd name="connsiteY6" fmla="*/ 1764315 h 1877624"/>
                  <a:gd name="connsiteX7" fmla="*/ 106442 w 1649104"/>
                  <a:gd name="connsiteY7" fmla="*/ 1762705 h 1877624"/>
                  <a:gd name="connsiteX8" fmla="*/ 0 w 1649104"/>
                  <a:gd name="connsiteY8" fmla="*/ 1691041 h 1877624"/>
                  <a:gd name="connsiteX9" fmla="*/ 23830 w 1649104"/>
                  <a:gd name="connsiteY9" fmla="*/ 1674997 h 1877624"/>
                  <a:gd name="connsiteX10" fmla="*/ 30076 w 1649104"/>
                  <a:gd name="connsiteY10" fmla="*/ 1669886 h 1877624"/>
                  <a:gd name="connsiteX11" fmla="*/ 122394 w 1649104"/>
                  <a:gd name="connsiteY11" fmla="*/ 1594343 h 1877624"/>
                  <a:gd name="connsiteX12" fmla="*/ 528910 w 1649104"/>
                  <a:gd name="connsiteY12" fmla="*/ 710709 h 1877624"/>
                  <a:gd name="connsiteX13" fmla="*/ 361394 w 1649104"/>
                  <a:gd name="connsiteY13" fmla="*/ 115053 h 1877624"/>
                  <a:gd name="connsiteX14" fmla="*/ 310092 w 1649104"/>
                  <a:gd name="connsiteY14" fmla="*/ 39021 h 1877624"/>
                  <a:gd name="connsiteX15" fmla="*/ 396258 w 1649104"/>
                  <a:gd name="connsiteY15" fmla="*/ 19073 h 1877624"/>
                  <a:gd name="connsiteX16" fmla="*/ 606400 w 1649104"/>
                  <a:gd name="connsiteY16" fmla="*/ 0 h 187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49104" h="1877624">
                    <a:moveTo>
                      <a:pt x="606400" y="0"/>
                    </a:moveTo>
                    <a:cubicBezTo>
                      <a:pt x="642392" y="0"/>
                      <a:pt x="677958" y="1642"/>
                      <a:pt x="713010" y="4847"/>
                    </a:cubicBezTo>
                    <a:lnTo>
                      <a:pt x="811922" y="18438"/>
                    </a:lnTo>
                    <a:lnTo>
                      <a:pt x="816542" y="19073"/>
                    </a:lnTo>
                    <a:cubicBezTo>
                      <a:pt x="1291684" y="106614"/>
                      <a:pt x="1649104" y="485132"/>
                      <a:pt x="1649104" y="938812"/>
                    </a:cubicBezTo>
                    <a:cubicBezTo>
                      <a:pt x="1649104" y="1457304"/>
                      <a:pt x="1182270" y="1877624"/>
                      <a:pt x="606400" y="1877624"/>
                    </a:cubicBezTo>
                    <a:cubicBezTo>
                      <a:pt x="426440" y="1877624"/>
                      <a:pt x="257130" y="1836577"/>
                      <a:pt x="109386" y="1764315"/>
                    </a:cubicBezTo>
                    <a:lnTo>
                      <a:pt x="106442" y="1762705"/>
                    </a:lnTo>
                    <a:lnTo>
                      <a:pt x="0" y="1691041"/>
                    </a:lnTo>
                    <a:lnTo>
                      <a:pt x="23830" y="1674997"/>
                    </a:lnTo>
                    <a:lnTo>
                      <a:pt x="30076" y="1669886"/>
                    </a:lnTo>
                    <a:lnTo>
                      <a:pt x="122394" y="1594343"/>
                    </a:lnTo>
                    <a:cubicBezTo>
                      <a:pt x="373560" y="1368201"/>
                      <a:pt x="528910" y="1055790"/>
                      <a:pt x="528910" y="710709"/>
                    </a:cubicBezTo>
                    <a:cubicBezTo>
                      <a:pt x="528910" y="495034"/>
                      <a:pt x="468226" y="292120"/>
                      <a:pt x="361394" y="115053"/>
                    </a:cubicBezTo>
                    <a:lnTo>
                      <a:pt x="310092" y="39021"/>
                    </a:lnTo>
                    <a:lnTo>
                      <a:pt x="396258" y="19073"/>
                    </a:lnTo>
                    <a:cubicBezTo>
                      <a:pt x="464136" y="6568"/>
                      <a:pt x="534416" y="0"/>
                      <a:pt x="606400" y="0"/>
                    </a:cubicBezTo>
                    <a:close/>
                  </a:path>
                </a:pathLst>
              </a:custGeom>
              <a:solidFill>
                <a:srgbClr val="FFF200"/>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8" name="フリーフォーム: 図形 37">
                <a:extLst>
                  <a:ext uri="{FF2B5EF4-FFF2-40B4-BE49-F238E27FC236}">
                    <a16:creationId xmlns:a16="http://schemas.microsoft.com/office/drawing/2014/main" id="{B274C319-2DC4-4B21-8125-1F2FAE8496B2}"/>
                  </a:ext>
                </a:extLst>
              </p:cNvPr>
              <p:cNvSpPr/>
              <p:nvPr/>
            </p:nvSpPr>
            <p:spPr>
              <a:xfrm>
                <a:off x="9478764" y="7510160"/>
                <a:ext cx="1485221" cy="1378342"/>
              </a:xfrm>
              <a:custGeom>
                <a:avLst/>
                <a:gdLst>
                  <a:gd name="connsiteX0" fmla="*/ 672627 w 1485221"/>
                  <a:gd name="connsiteY0" fmla="*/ 0 h 1378342"/>
                  <a:gd name="connsiteX1" fmla="*/ 715725 w 1485221"/>
                  <a:gd name="connsiteY1" fmla="*/ 29017 h 1378342"/>
                  <a:gd name="connsiteX2" fmla="*/ 1482995 w 1485221"/>
                  <a:gd name="connsiteY2" fmla="*/ 1318066 h 1378342"/>
                  <a:gd name="connsiteX3" fmla="*/ 1485221 w 1485221"/>
                  <a:gd name="connsiteY3" fmla="*/ 1357758 h 1378342"/>
                  <a:gd name="connsiteX4" fmla="*/ 1386310 w 1485221"/>
                  <a:gd name="connsiteY4" fmla="*/ 1344167 h 1378342"/>
                  <a:gd name="connsiteX5" fmla="*/ 1279699 w 1485221"/>
                  <a:gd name="connsiteY5" fmla="*/ 1339320 h 1378342"/>
                  <a:gd name="connsiteX6" fmla="*/ 1069558 w 1485221"/>
                  <a:gd name="connsiteY6" fmla="*/ 1358393 h 1378342"/>
                  <a:gd name="connsiteX7" fmla="*/ 983391 w 1485221"/>
                  <a:gd name="connsiteY7" fmla="*/ 1378342 h 1378342"/>
                  <a:gd name="connsiteX8" fmla="*/ 965171 w 1485221"/>
                  <a:gd name="connsiteY8" fmla="*/ 1351339 h 1378342"/>
                  <a:gd name="connsiteX9" fmla="*/ 93990 w 1485221"/>
                  <a:gd name="connsiteY9" fmla="*/ 825770 h 1378342"/>
                  <a:gd name="connsiteX10" fmla="*/ 0 w 1485221"/>
                  <a:gd name="connsiteY10" fmla="*/ 812855 h 1378342"/>
                  <a:gd name="connsiteX11" fmla="*/ 19292 w 1485221"/>
                  <a:gd name="connsiteY11" fmla="*/ 765398 h 1378342"/>
                  <a:gd name="connsiteX12" fmla="*/ 629529 w 1485221"/>
                  <a:gd name="connsiteY12" fmla="*/ 29017 h 1378342"/>
                  <a:gd name="connsiteX13" fmla="*/ 672627 w 1485221"/>
                  <a:gd name="connsiteY13" fmla="*/ 0 h 1378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85221" h="1378342">
                    <a:moveTo>
                      <a:pt x="672627" y="0"/>
                    </a:moveTo>
                    <a:lnTo>
                      <a:pt x="715725" y="29017"/>
                    </a:lnTo>
                    <a:cubicBezTo>
                      <a:pt x="1138245" y="342969"/>
                      <a:pt x="1424581" y="800185"/>
                      <a:pt x="1482995" y="1318066"/>
                    </a:cubicBezTo>
                    <a:lnTo>
                      <a:pt x="1485221" y="1357758"/>
                    </a:lnTo>
                    <a:lnTo>
                      <a:pt x="1386310" y="1344167"/>
                    </a:lnTo>
                    <a:cubicBezTo>
                      <a:pt x="1351257" y="1340962"/>
                      <a:pt x="1315691" y="1339320"/>
                      <a:pt x="1279699" y="1339320"/>
                    </a:cubicBezTo>
                    <a:cubicBezTo>
                      <a:pt x="1207715" y="1339320"/>
                      <a:pt x="1137435" y="1345888"/>
                      <a:pt x="1069558" y="1358393"/>
                    </a:cubicBezTo>
                    <a:lnTo>
                      <a:pt x="983391" y="1378342"/>
                    </a:lnTo>
                    <a:lnTo>
                      <a:pt x="965171" y="1351339"/>
                    </a:lnTo>
                    <a:cubicBezTo>
                      <a:pt x="765633" y="1085413"/>
                      <a:pt x="455395" y="892356"/>
                      <a:pt x="93990" y="825770"/>
                    </a:cubicBezTo>
                    <a:lnTo>
                      <a:pt x="0" y="812855"/>
                    </a:lnTo>
                    <a:lnTo>
                      <a:pt x="19292" y="765398"/>
                    </a:lnTo>
                    <a:cubicBezTo>
                      <a:pt x="154576" y="477420"/>
                      <a:pt x="365454" y="225237"/>
                      <a:pt x="629529" y="29017"/>
                    </a:cubicBezTo>
                    <a:lnTo>
                      <a:pt x="672627" y="0"/>
                    </a:lnTo>
                    <a:close/>
                  </a:path>
                </a:pathLst>
              </a:custGeom>
              <a:solidFill>
                <a:srgbClr val="FFC90E"/>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9" name="フリーフォーム: 図形 38">
                <a:extLst>
                  <a:ext uri="{FF2B5EF4-FFF2-40B4-BE49-F238E27FC236}">
                    <a16:creationId xmlns:a16="http://schemas.microsoft.com/office/drawing/2014/main" id="{4779AFB2-D08A-4BAE-AF77-463CF6E716DA}"/>
                  </a:ext>
                </a:extLst>
              </p:cNvPr>
              <p:cNvSpPr/>
              <p:nvPr/>
            </p:nvSpPr>
            <p:spPr>
              <a:xfrm>
                <a:off x="7905099" y="8310542"/>
                <a:ext cx="2557055" cy="2499294"/>
              </a:xfrm>
              <a:custGeom>
                <a:avLst/>
                <a:gdLst>
                  <a:gd name="connsiteX0" fmla="*/ 1387937 w 2557055"/>
                  <a:gd name="connsiteY0" fmla="*/ 0 h 2499294"/>
                  <a:gd name="connsiteX1" fmla="*/ 1529845 w 2557055"/>
                  <a:gd name="connsiteY1" fmla="*/ 6452 h 2499294"/>
                  <a:gd name="connsiteX2" fmla="*/ 1573665 w 2557055"/>
                  <a:gd name="connsiteY2" fmla="*/ 12473 h 2499294"/>
                  <a:gd name="connsiteX3" fmla="*/ 1573665 w 2557055"/>
                  <a:gd name="connsiteY3" fmla="*/ 12473 h 2499294"/>
                  <a:gd name="connsiteX4" fmla="*/ 1667654 w 2557055"/>
                  <a:gd name="connsiteY4" fmla="*/ 25388 h 2499294"/>
                  <a:gd name="connsiteX5" fmla="*/ 2538835 w 2557055"/>
                  <a:gd name="connsiteY5" fmla="*/ 550957 h 2499294"/>
                  <a:gd name="connsiteX6" fmla="*/ 2557055 w 2557055"/>
                  <a:gd name="connsiteY6" fmla="*/ 577960 h 2499294"/>
                  <a:gd name="connsiteX7" fmla="*/ 2543295 w 2557055"/>
                  <a:gd name="connsiteY7" fmla="*/ 581145 h 2499294"/>
                  <a:gd name="connsiteX8" fmla="*/ 1810659 w 2557055"/>
                  <a:gd name="connsiteY8" fmla="*/ 1477750 h 2499294"/>
                  <a:gd name="connsiteX9" fmla="*/ 1988736 w 2557055"/>
                  <a:gd name="connsiteY9" fmla="*/ 2002649 h 2499294"/>
                  <a:gd name="connsiteX10" fmla="*/ 2043020 w 2557055"/>
                  <a:gd name="connsiteY10" fmla="*/ 2068009 h 2499294"/>
                  <a:gd name="connsiteX11" fmla="*/ 2043026 w 2557055"/>
                  <a:gd name="connsiteY11" fmla="*/ 2068015 h 2499294"/>
                  <a:gd name="connsiteX12" fmla="*/ 2048763 w 2557055"/>
                  <a:gd name="connsiteY12" fmla="*/ 2074922 h 2499294"/>
                  <a:gd name="connsiteX13" fmla="*/ 2116061 w 2557055"/>
                  <a:gd name="connsiteY13" fmla="*/ 2141590 h 2499294"/>
                  <a:gd name="connsiteX14" fmla="*/ 2240071 w 2557055"/>
                  <a:gd name="connsiteY14" fmla="*/ 2233714 h 2499294"/>
                  <a:gd name="connsiteX15" fmla="*/ 2156769 w 2557055"/>
                  <a:gd name="connsiteY15" fmla="*/ 2289800 h 2499294"/>
                  <a:gd name="connsiteX16" fmla="*/ 2049510 w 2557055"/>
                  <a:gd name="connsiteY16" fmla="*/ 2348468 h 2499294"/>
                  <a:gd name="connsiteX17" fmla="*/ 1387937 w 2557055"/>
                  <a:gd name="connsiteY17" fmla="*/ 2499294 h 2499294"/>
                  <a:gd name="connsiteX18" fmla="*/ 0 w 2557055"/>
                  <a:gd name="connsiteY18" fmla="*/ 1249647 h 2499294"/>
                  <a:gd name="connsiteX19" fmla="*/ 1387937 w 2557055"/>
                  <a:gd name="connsiteY19" fmla="*/ 0 h 2499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7055" h="2499294">
                    <a:moveTo>
                      <a:pt x="1387937" y="0"/>
                    </a:moveTo>
                    <a:cubicBezTo>
                      <a:pt x="1435846" y="0"/>
                      <a:pt x="1483187" y="2186"/>
                      <a:pt x="1529845" y="6452"/>
                    </a:cubicBezTo>
                    <a:lnTo>
                      <a:pt x="1573665" y="12473"/>
                    </a:lnTo>
                    <a:lnTo>
                      <a:pt x="1573665" y="12473"/>
                    </a:lnTo>
                    <a:lnTo>
                      <a:pt x="1667654" y="25388"/>
                    </a:lnTo>
                    <a:cubicBezTo>
                      <a:pt x="2029059" y="91974"/>
                      <a:pt x="2339297" y="285031"/>
                      <a:pt x="2538835" y="550957"/>
                    </a:cubicBezTo>
                    <a:lnTo>
                      <a:pt x="2557055" y="577960"/>
                    </a:lnTo>
                    <a:lnTo>
                      <a:pt x="2543295" y="581145"/>
                    </a:lnTo>
                    <a:cubicBezTo>
                      <a:pt x="2118842" y="700009"/>
                      <a:pt x="1810659" y="1056475"/>
                      <a:pt x="1810659" y="1477750"/>
                    </a:cubicBezTo>
                    <a:cubicBezTo>
                      <a:pt x="1810659" y="1672184"/>
                      <a:pt x="1876308" y="1852814"/>
                      <a:pt x="1988736" y="2002649"/>
                    </a:cubicBezTo>
                    <a:lnTo>
                      <a:pt x="2043020" y="2068009"/>
                    </a:lnTo>
                    <a:lnTo>
                      <a:pt x="2043026" y="2068015"/>
                    </a:lnTo>
                    <a:lnTo>
                      <a:pt x="2048763" y="2074922"/>
                    </a:lnTo>
                    <a:cubicBezTo>
                      <a:pt x="2070012" y="2098105"/>
                      <a:pt x="2092474" y="2120354"/>
                      <a:pt x="2116061" y="2141590"/>
                    </a:cubicBezTo>
                    <a:lnTo>
                      <a:pt x="2240071" y="2233714"/>
                    </a:lnTo>
                    <a:lnTo>
                      <a:pt x="2156769" y="2289800"/>
                    </a:lnTo>
                    <a:lnTo>
                      <a:pt x="2049510" y="2348468"/>
                    </a:lnTo>
                    <a:cubicBezTo>
                      <a:pt x="1852849" y="2444657"/>
                      <a:pt x="1627480" y="2499294"/>
                      <a:pt x="1387937" y="2499294"/>
                    </a:cubicBezTo>
                    <a:cubicBezTo>
                      <a:pt x="621401" y="2499294"/>
                      <a:pt x="0" y="1939808"/>
                      <a:pt x="0" y="1249647"/>
                    </a:cubicBezTo>
                    <a:cubicBezTo>
                      <a:pt x="0" y="559486"/>
                      <a:pt x="621401" y="0"/>
                      <a:pt x="1387937" y="0"/>
                    </a:cubicBezTo>
                    <a:close/>
                  </a:path>
                </a:pathLst>
              </a:custGeom>
              <a:solidFill>
                <a:srgbClr val="A349A4"/>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5" name="フリーフォーム: 図形 34">
                <a:extLst>
                  <a:ext uri="{FF2B5EF4-FFF2-40B4-BE49-F238E27FC236}">
                    <a16:creationId xmlns:a16="http://schemas.microsoft.com/office/drawing/2014/main" id="{D850A406-21D7-4F74-A043-650CFA02376F}"/>
                  </a:ext>
                </a:extLst>
              </p:cNvPr>
              <p:cNvSpPr/>
              <p:nvPr/>
            </p:nvSpPr>
            <p:spPr>
              <a:xfrm>
                <a:off x="9715758" y="8888502"/>
                <a:ext cx="965214" cy="1651566"/>
              </a:xfrm>
              <a:custGeom>
                <a:avLst/>
                <a:gdLst>
                  <a:gd name="connsiteX0" fmla="*/ 746396 w 965214"/>
                  <a:gd name="connsiteY0" fmla="*/ 0 h 1651566"/>
                  <a:gd name="connsiteX1" fmla="*/ 797697 w 965214"/>
                  <a:gd name="connsiteY1" fmla="*/ 76031 h 1651566"/>
                  <a:gd name="connsiteX2" fmla="*/ 965214 w 965214"/>
                  <a:gd name="connsiteY2" fmla="*/ 671687 h 1651566"/>
                  <a:gd name="connsiteX3" fmla="*/ 558696 w 965214"/>
                  <a:gd name="connsiteY3" fmla="*/ 1555321 h 1651566"/>
                  <a:gd name="connsiteX4" fmla="*/ 466379 w 965214"/>
                  <a:gd name="connsiteY4" fmla="*/ 1630864 h 1651566"/>
                  <a:gd name="connsiteX5" fmla="*/ 435632 w 965214"/>
                  <a:gd name="connsiteY5" fmla="*/ 1651566 h 1651566"/>
                  <a:gd name="connsiteX6" fmla="*/ 392534 w 965214"/>
                  <a:gd name="connsiteY6" fmla="*/ 1622549 h 1651566"/>
                  <a:gd name="connsiteX7" fmla="*/ 240652 w 965214"/>
                  <a:gd name="connsiteY7" fmla="*/ 1498263 h 1651566"/>
                  <a:gd name="connsiteX8" fmla="*/ 232366 w 965214"/>
                  <a:gd name="connsiteY8" fmla="*/ 1490055 h 1651566"/>
                  <a:gd name="connsiteX9" fmla="*/ 178077 w 965214"/>
                  <a:gd name="connsiteY9" fmla="*/ 1424689 h 1651566"/>
                  <a:gd name="connsiteX10" fmla="*/ 0 w 965214"/>
                  <a:gd name="connsiteY10" fmla="*/ 899790 h 1651566"/>
                  <a:gd name="connsiteX11" fmla="*/ 732636 w 965214"/>
                  <a:gd name="connsiteY11" fmla="*/ 3185 h 1651566"/>
                  <a:gd name="connsiteX12" fmla="*/ 746396 w 965214"/>
                  <a:gd name="connsiteY12" fmla="*/ 0 h 165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5214" h="1651566">
                    <a:moveTo>
                      <a:pt x="746396" y="0"/>
                    </a:moveTo>
                    <a:lnTo>
                      <a:pt x="797697" y="76031"/>
                    </a:lnTo>
                    <a:cubicBezTo>
                      <a:pt x="904530" y="253098"/>
                      <a:pt x="965214" y="456012"/>
                      <a:pt x="965214" y="671687"/>
                    </a:cubicBezTo>
                    <a:cubicBezTo>
                      <a:pt x="965214" y="1016768"/>
                      <a:pt x="809864" y="1329179"/>
                      <a:pt x="558696" y="1555321"/>
                    </a:cubicBezTo>
                    <a:lnTo>
                      <a:pt x="466379" y="1630864"/>
                    </a:lnTo>
                    <a:lnTo>
                      <a:pt x="435632" y="1651566"/>
                    </a:lnTo>
                    <a:lnTo>
                      <a:pt x="392534" y="1622549"/>
                    </a:lnTo>
                    <a:cubicBezTo>
                      <a:pt x="339719" y="1583305"/>
                      <a:pt x="289032" y="1541822"/>
                      <a:pt x="240652" y="1498263"/>
                    </a:cubicBezTo>
                    <a:lnTo>
                      <a:pt x="232366" y="1490055"/>
                    </a:lnTo>
                    <a:lnTo>
                      <a:pt x="178077" y="1424689"/>
                    </a:lnTo>
                    <a:cubicBezTo>
                      <a:pt x="65649" y="1274854"/>
                      <a:pt x="0" y="1094224"/>
                      <a:pt x="0" y="899790"/>
                    </a:cubicBezTo>
                    <a:cubicBezTo>
                      <a:pt x="0" y="478515"/>
                      <a:pt x="308183" y="122049"/>
                      <a:pt x="732636" y="3185"/>
                    </a:cubicBezTo>
                    <a:lnTo>
                      <a:pt x="746396" y="0"/>
                    </a:lnTo>
                    <a:close/>
                  </a:path>
                </a:pathLst>
              </a:custGeom>
              <a:solidFill>
                <a:srgbClr val="FFAEC9"/>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4" name="フリーフォーム: 図形 33">
                <a:extLst>
                  <a:ext uri="{FF2B5EF4-FFF2-40B4-BE49-F238E27FC236}">
                    <a16:creationId xmlns:a16="http://schemas.microsoft.com/office/drawing/2014/main" id="{5A764D2E-ECEA-41A2-92DB-9DDF96A7CF50}"/>
                  </a:ext>
                </a:extLst>
              </p:cNvPr>
              <p:cNvSpPr/>
              <p:nvPr/>
            </p:nvSpPr>
            <p:spPr>
              <a:xfrm>
                <a:off x="10145169" y="10540068"/>
                <a:ext cx="6894" cy="4663"/>
              </a:xfrm>
              <a:custGeom>
                <a:avLst/>
                <a:gdLst>
                  <a:gd name="connsiteX0" fmla="*/ 6221 w 6894"/>
                  <a:gd name="connsiteY0" fmla="*/ 0 h 4663"/>
                  <a:gd name="connsiteX1" fmla="*/ 6894 w 6894"/>
                  <a:gd name="connsiteY1" fmla="*/ 453 h 4663"/>
                  <a:gd name="connsiteX2" fmla="*/ 640 w 6894"/>
                  <a:gd name="connsiteY2" fmla="*/ 4663 h 4663"/>
                  <a:gd name="connsiteX3" fmla="*/ 0 w 6894"/>
                  <a:gd name="connsiteY3" fmla="*/ 4188 h 4663"/>
                  <a:gd name="connsiteX4" fmla="*/ 6221 w 6894"/>
                  <a:gd name="connsiteY4" fmla="*/ 0 h 4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4" h="4663">
                    <a:moveTo>
                      <a:pt x="6221" y="0"/>
                    </a:moveTo>
                    <a:lnTo>
                      <a:pt x="6894" y="453"/>
                    </a:lnTo>
                    <a:lnTo>
                      <a:pt x="640" y="4663"/>
                    </a:lnTo>
                    <a:lnTo>
                      <a:pt x="0" y="4188"/>
                    </a:lnTo>
                    <a:lnTo>
                      <a:pt x="6221" y="0"/>
                    </a:lnTo>
                    <a:close/>
                  </a:path>
                </a:pathLst>
              </a:custGeom>
              <a:no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3" name="フリーフォーム: 図形 32">
                <a:extLst>
                  <a:ext uri="{FF2B5EF4-FFF2-40B4-BE49-F238E27FC236}">
                    <a16:creationId xmlns:a16="http://schemas.microsoft.com/office/drawing/2014/main" id="{B6EEBFE2-9589-43CC-87E3-523ED7896AC5}"/>
                  </a:ext>
                </a:extLst>
              </p:cNvPr>
              <p:cNvSpPr/>
              <p:nvPr/>
            </p:nvSpPr>
            <p:spPr>
              <a:xfrm>
                <a:off x="6695268" y="7099448"/>
                <a:ext cx="3456122" cy="3851330"/>
              </a:xfrm>
              <a:custGeom>
                <a:avLst/>
                <a:gdLst>
                  <a:gd name="connsiteX0" fmla="*/ 2138766 w 3456122"/>
                  <a:gd name="connsiteY0" fmla="*/ 0 h 3851330"/>
                  <a:gd name="connsiteX1" fmla="*/ 3334570 w 3456122"/>
                  <a:gd name="connsiteY1" fmla="*/ 328873 h 3851330"/>
                  <a:gd name="connsiteX2" fmla="*/ 3456122 w 3456122"/>
                  <a:gd name="connsiteY2" fmla="*/ 410711 h 3851330"/>
                  <a:gd name="connsiteX3" fmla="*/ 3413024 w 3456122"/>
                  <a:gd name="connsiteY3" fmla="*/ 439728 h 3851330"/>
                  <a:gd name="connsiteX4" fmla="*/ 2802787 w 3456122"/>
                  <a:gd name="connsiteY4" fmla="*/ 1176109 h 3851330"/>
                  <a:gd name="connsiteX5" fmla="*/ 2783495 w 3456122"/>
                  <a:gd name="connsiteY5" fmla="*/ 1223566 h 3851330"/>
                  <a:gd name="connsiteX6" fmla="*/ 2739675 w 3456122"/>
                  <a:gd name="connsiteY6" fmla="*/ 1217545 h 3851330"/>
                  <a:gd name="connsiteX7" fmla="*/ 2597767 w 3456122"/>
                  <a:gd name="connsiteY7" fmla="*/ 1211093 h 3851330"/>
                  <a:gd name="connsiteX8" fmla="*/ 1209830 w 3456122"/>
                  <a:gd name="connsiteY8" fmla="*/ 2460740 h 3851330"/>
                  <a:gd name="connsiteX9" fmla="*/ 2597767 w 3456122"/>
                  <a:gd name="connsiteY9" fmla="*/ 3710387 h 3851330"/>
                  <a:gd name="connsiteX10" fmla="*/ 3259340 w 3456122"/>
                  <a:gd name="connsiteY10" fmla="*/ 3559561 h 3851330"/>
                  <a:gd name="connsiteX11" fmla="*/ 3366599 w 3456122"/>
                  <a:gd name="connsiteY11" fmla="*/ 3500893 h 3851330"/>
                  <a:gd name="connsiteX12" fmla="*/ 3334570 w 3456122"/>
                  <a:gd name="connsiteY12" fmla="*/ 3522457 h 3851330"/>
                  <a:gd name="connsiteX13" fmla="*/ 2138766 w 3456122"/>
                  <a:gd name="connsiteY13" fmla="*/ 3851330 h 3851330"/>
                  <a:gd name="connsiteX14" fmla="*/ 0 w 3456122"/>
                  <a:gd name="connsiteY14" fmla="*/ 1925665 h 3851330"/>
                  <a:gd name="connsiteX15" fmla="*/ 2138766 w 3456122"/>
                  <a:gd name="connsiteY15" fmla="*/ 0 h 385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6122" h="3851330">
                    <a:moveTo>
                      <a:pt x="2138766" y="0"/>
                    </a:moveTo>
                    <a:cubicBezTo>
                      <a:pt x="2581719" y="0"/>
                      <a:pt x="2993221" y="121240"/>
                      <a:pt x="3334570" y="328873"/>
                    </a:cubicBezTo>
                    <a:lnTo>
                      <a:pt x="3456122" y="410711"/>
                    </a:lnTo>
                    <a:lnTo>
                      <a:pt x="3413024" y="439728"/>
                    </a:lnTo>
                    <a:cubicBezTo>
                      <a:pt x="3148949" y="635948"/>
                      <a:pt x="2938071" y="888131"/>
                      <a:pt x="2802787" y="1176109"/>
                    </a:cubicBezTo>
                    <a:lnTo>
                      <a:pt x="2783495" y="1223566"/>
                    </a:lnTo>
                    <a:lnTo>
                      <a:pt x="2739675" y="1217545"/>
                    </a:lnTo>
                    <a:cubicBezTo>
                      <a:pt x="2693017" y="1213279"/>
                      <a:pt x="2645676" y="1211093"/>
                      <a:pt x="2597767" y="1211093"/>
                    </a:cubicBezTo>
                    <a:cubicBezTo>
                      <a:pt x="1831231" y="1211093"/>
                      <a:pt x="1209830" y="1770579"/>
                      <a:pt x="1209830" y="2460740"/>
                    </a:cubicBezTo>
                    <a:cubicBezTo>
                      <a:pt x="1209830" y="3150901"/>
                      <a:pt x="1831231" y="3710387"/>
                      <a:pt x="2597767" y="3710387"/>
                    </a:cubicBezTo>
                    <a:cubicBezTo>
                      <a:pt x="2837310" y="3710387"/>
                      <a:pt x="3062679" y="3655750"/>
                      <a:pt x="3259340" y="3559561"/>
                    </a:cubicBezTo>
                    <a:lnTo>
                      <a:pt x="3366599" y="3500893"/>
                    </a:lnTo>
                    <a:lnTo>
                      <a:pt x="3334570" y="3522457"/>
                    </a:lnTo>
                    <a:cubicBezTo>
                      <a:pt x="2993221" y="3730090"/>
                      <a:pt x="2581719" y="3851330"/>
                      <a:pt x="2138766" y="3851330"/>
                    </a:cubicBezTo>
                    <a:cubicBezTo>
                      <a:pt x="957558" y="3851330"/>
                      <a:pt x="0" y="2989180"/>
                      <a:pt x="0" y="1925665"/>
                    </a:cubicBezTo>
                    <a:cubicBezTo>
                      <a:pt x="0" y="862150"/>
                      <a:pt x="957558" y="0"/>
                      <a:pt x="2138766" y="0"/>
                    </a:cubicBezTo>
                    <a:close/>
                  </a:path>
                </a:pathLst>
              </a:custGeom>
              <a:solidFill>
                <a:srgbClr val="99D9EA"/>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2" name="フリーフォーム: 図形 31">
                <a:extLst>
                  <a:ext uri="{FF2B5EF4-FFF2-40B4-BE49-F238E27FC236}">
                    <a16:creationId xmlns:a16="http://schemas.microsoft.com/office/drawing/2014/main" id="{1F4A2F98-E97D-45DE-861B-7B9D5BA67A5B}"/>
                  </a:ext>
                </a:extLst>
              </p:cNvPr>
              <p:cNvSpPr/>
              <p:nvPr/>
            </p:nvSpPr>
            <p:spPr>
              <a:xfrm>
                <a:off x="10151390" y="7099448"/>
                <a:ext cx="3456122" cy="3851330"/>
              </a:xfrm>
              <a:custGeom>
                <a:avLst/>
                <a:gdLst>
                  <a:gd name="connsiteX0" fmla="*/ 1317356 w 3456122"/>
                  <a:gd name="connsiteY0" fmla="*/ 0 h 3851330"/>
                  <a:gd name="connsiteX1" fmla="*/ 3456122 w 3456122"/>
                  <a:gd name="connsiteY1" fmla="*/ 1925665 h 3851330"/>
                  <a:gd name="connsiteX2" fmla="*/ 1317356 w 3456122"/>
                  <a:gd name="connsiteY2" fmla="*/ 3851330 h 3851330"/>
                  <a:gd name="connsiteX3" fmla="*/ 121552 w 3456122"/>
                  <a:gd name="connsiteY3" fmla="*/ 3522457 h 3851330"/>
                  <a:gd name="connsiteX4" fmla="*/ 107114 w 3456122"/>
                  <a:gd name="connsiteY4" fmla="*/ 3512736 h 3851330"/>
                  <a:gd name="connsiteX5" fmla="*/ 110057 w 3456122"/>
                  <a:gd name="connsiteY5" fmla="*/ 3514346 h 3851330"/>
                  <a:gd name="connsiteX6" fmla="*/ 607072 w 3456122"/>
                  <a:gd name="connsiteY6" fmla="*/ 3627655 h 3851330"/>
                  <a:gd name="connsiteX7" fmla="*/ 1649776 w 3456122"/>
                  <a:gd name="connsiteY7" fmla="*/ 2688843 h 3851330"/>
                  <a:gd name="connsiteX8" fmla="*/ 817213 w 3456122"/>
                  <a:gd name="connsiteY8" fmla="*/ 1769104 h 3851330"/>
                  <a:gd name="connsiteX9" fmla="*/ 812594 w 3456122"/>
                  <a:gd name="connsiteY9" fmla="*/ 1768469 h 3851330"/>
                  <a:gd name="connsiteX10" fmla="*/ 810368 w 3456122"/>
                  <a:gd name="connsiteY10" fmla="*/ 1728777 h 3851330"/>
                  <a:gd name="connsiteX11" fmla="*/ 43098 w 3456122"/>
                  <a:gd name="connsiteY11" fmla="*/ 439728 h 3851330"/>
                  <a:gd name="connsiteX12" fmla="*/ 0 w 3456122"/>
                  <a:gd name="connsiteY12" fmla="*/ 410711 h 3851330"/>
                  <a:gd name="connsiteX13" fmla="*/ 121552 w 3456122"/>
                  <a:gd name="connsiteY13" fmla="*/ 328873 h 3851330"/>
                  <a:gd name="connsiteX14" fmla="*/ 1317356 w 3456122"/>
                  <a:gd name="connsiteY14" fmla="*/ 0 h 385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56122" h="3851330">
                    <a:moveTo>
                      <a:pt x="1317356" y="0"/>
                    </a:moveTo>
                    <a:cubicBezTo>
                      <a:pt x="2498564" y="0"/>
                      <a:pt x="3456122" y="862150"/>
                      <a:pt x="3456122" y="1925665"/>
                    </a:cubicBezTo>
                    <a:cubicBezTo>
                      <a:pt x="3456122" y="2989180"/>
                      <a:pt x="2498564" y="3851330"/>
                      <a:pt x="1317356" y="3851330"/>
                    </a:cubicBezTo>
                    <a:cubicBezTo>
                      <a:pt x="874403" y="3851330"/>
                      <a:pt x="462901" y="3730090"/>
                      <a:pt x="121552" y="3522457"/>
                    </a:cubicBezTo>
                    <a:lnTo>
                      <a:pt x="107114" y="3512736"/>
                    </a:lnTo>
                    <a:lnTo>
                      <a:pt x="110057" y="3514346"/>
                    </a:lnTo>
                    <a:cubicBezTo>
                      <a:pt x="257801" y="3586608"/>
                      <a:pt x="427113" y="3627655"/>
                      <a:pt x="607072" y="3627655"/>
                    </a:cubicBezTo>
                    <a:cubicBezTo>
                      <a:pt x="1182942" y="3627655"/>
                      <a:pt x="1649776" y="3207335"/>
                      <a:pt x="1649776" y="2688843"/>
                    </a:cubicBezTo>
                    <a:cubicBezTo>
                      <a:pt x="1649776" y="2235163"/>
                      <a:pt x="1292356" y="1856645"/>
                      <a:pt x="817213" y="1769104"/>
                    </a:cubicBezTo>
                    <a:lnTo>
                      <a:pt x="812594" y="1768469"/>
                    </a:lnTo>
                    <a:lnTo>
                      <a:pt x="810368" y="1728777"/>
                    </a:lnTo>
                    <a:cubicBezTo>
                      <a:pt x="751954" y="1210896"/>
                      <a:pt x="465618" y="753680"/>
                      <a:pt x="43098" y="439728"/>
                    </a:cubicBezTo>
                    <a:lnTo>
                      <a:pt x="0" y="410711"/>
                    </a:lnTo>
                    <a:lnTo>
                      <a:pt x="121552" y="328873"/>
                    </a:lnTo>
                    <a:cubicBezTo>
                      <a:pt x="462901" y="121240"/>
                      <a:pt x="874403" y="0"/>
                      <a:pt x="1317356" y="0"/>
                    </a:cubicBezTo>
                    <a:close/>
                  </a:path>
                </a:pathLst>
              </a:custGeom>
              <a:solidFill>
                <a:srgbClr val="B5E61D"/>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9" name="フリーフォーム: 図形 28">
                <a:extLst>
                  <a:ext uri="{FF2B5EF4-FFF2-40B4-BE49-F238E27FC236}">
                    <a16:creationId xmlns:a16="http://schemas.microsoft.com/office/drawing/2014/main" id="{87A76CB8-2154-4440-B96A-05AF15056A0F}"/>
                  </a:ext>
                </a:extLst>
              </p:cNvPr>
              <p:cNvSpPr/>
              <p:nvPr/>
            </p:nvSpPr>
            <p:spPr>
              <a:xfrm>
                <a:off x="9948124" y="10378557"/>
                <a:ext cx="203266" cy="165699"/>
              </a:xfrm>
              <a:custGeom>
                <a:avLst/>
                <a:gdLst>
                  <a:gd name="connsiteX0" fmla="*/ 0 w 203266"/>
                  <a:gd name="connsiteY0" fmla="*/ 0 h 165699"/>
                  <a:gd name="connsiteX1" fmla="*/ 8286 w 203266"/>
                  <a:gd name="connsiteY1" fmla="*/ 8208 h 165699"/>
                  <a:gd name="connsiteX2" fmla="*/ 160168 w 203266"/>
                  <a:gd name="connsiteY2" fmla="*/ 132494 h 165699"/>
                  <a:gd name="connsiteX3" fmla="*/ 203266 w 203266"/>
                  <a:gd name="connsiteY3" fmla="*/ 161511 h 165699"/>
                  <a:gd name="connsiteX4" fmla="*/ 197045 w 203266"/>
                  <a:gd name="connsiteY4" fmla="*/ 165699 h 165699"/>
                  <a:gd name="connsiteX5" fmla="*/ 73035 w 203266"/>
                  <a:gd name="connsiteY5" fmla="*/ 73575 h 165699"/>
                  <a:gd name="connsiteX6" fmla="*/ 5737 w 203266"/>
                  <a:gd name="connsiteY6" fmla="*/ 6907 h 165699"/>
                  <a:gd name="connsiteX7" fmla="*/ 0 w 203266"/>
                  <a:gd name="connsiteY7" fmla="*/ 0 h 16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266" h="165699">
                    <a:moveTo>
                      <a:pt x="0" y="0"/>
                    </a:moveTo>
                    <a:lnTo>
                      <a:pt x="8286" y="8208"/>
                    </a:lnTo>
                    <a:cubicBezTo>
                      <a:pt x="56666" y="51767"/>
                      <a:pt x="107353" y="93250"/>
                      <a:pt x="160168" y="132494"/>
                    </a:cubicBezTo>
                    <a:lnTo>
                      <a:pt x="203266" y="161511"/>
                    </a:lnTo>
                    <a:lnTo>
                      <a:pt x="197045" y="165699"/>
                    </a:lnTo>
                    <a:lnTo>
                      <a:pt x="73035" y="73575"/>
                    </a:lnTo>
                    <a:cubicBezTo>
                      <a:pt x="49448" y="52339"/>
                      <a:pt x="26986" y="30090"/>
                      <a:pt x="5737" y="6907"/>
                    </a:cubicBezTo>
                    <a:lnTo>
                      <a:pt x="0" y="0"/>
                    </a:lnTo>
                    <a:close/>
                  </a:path>
                </a:pathLst>
              </a:custGeom>
              <a:no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8" name="フリーフォーム: 図形 27">
                <a:extLst>
                  <a:ext uri="{FF2B5EF4-FFF2-40B4-BE49-F238E27FC236}">
                    <a16:creationId xmlns:a16="http://schemas.microsoft.com/office/drawing/2014/main" id="{BBCBB47C-D1B6-49ED-8B3D-C98B0D4B9D36}"/>
                  </a:ext>
                </a:extLst>
              </p:cNvPr>
              <p:cNvSpPr/>
              <p:nvPr/>
            </p:nvSpPr>
            <p:spPr>
              <a:xfrm>
                <a:off x="10151391" y="10519366"/>
                <a:ext cx="30747" cy="21155"/>
              </a:xfrm>
              <a:custGeom>
                <a:avLst/>
                <a:gdLst>
                  <a:gd name="connsiteX0" fmla="*/ 30747 w 30747"/>
                  <a:gd name="connsiteY0" fmla="*/ 0 h 21155"/>
                  <a:gd name="connsiteX1" fmla="*/ 24502 w 30747"/>
                  <a:gd name="connsiteY1" fmla="*/ 5111 h 21155"/>
                  <a:gd name="connsiteX2" fmla="*/ 673 w 30747"/>
                  <a:gd name="connsiteY2" fmla="*/ 21155 h 21155"/>
                  <a:gd name="connsiteX3" fmla="*/ 0 w 30747"/>
                  <a:gd name="connsiteY3" fmla="*/ 20702 h 21155"/>
                  <a:gd name="connsiteX4" fmla="*/ 30747 w 30747"/>
                  <a:gd name="connsiteY4" fmla="*/ 0 h 21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7" h="21155">
                    <a:moveTo>
                      <a:pt x="30747" y="0"/>
                    </a:moveTo>
                    <a:lnTo>
                      <a:pt x="24502" y="5111"/>
                    </a:lnTo>
                    <a:lnTo>
                      <a:pt x="673" y="21155"/>
                    </a:lnTo>
                    <a:lnTo>
                      <a:pt x="0" y="20702"/>
                    </a:lnTo>
                    <a:lnTo>
                      <a:pt x="30747" y="0"/>
                    </a:lnTo>
                    <a:close/>
                  </a:path>
                </a:pathLst>
              </a:custGeom>
              <a:no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7" name="フリーフォーム: 図形 26">
                <a:extLst>
                  <a:ext uri="{FF2B5EF4-FFF2-40B4-BE49-F238E27FC236}">
                    <a16:creationId xmlns:a16="http://schemas.microsoft.com/office/drawing/2014/main" id="{1DF49490-F5E0-4893-85C3-99C16D7C2280}"/>
                  </a:ext>
                </a:extLst>
              </p:cNvPr>
              <p:cNvSpPr/>
              <p:nvPr/>
            </p:nvSpPr>
            <p:spPr>
              <a:xfrm>
                <a:off x="10145810" y="10540521"/>
                <a:ext cx="112695" cy="71664"/>
              </a:xfrm>
              <a:custGeom>
                <a:avLst/>
                <a:gdLst>
                  <a:gd name="connsiteX0" fmla="*/ 6254 w 112695"/>
                  <a:gd name="connsiteY0" fmla="*/ 0 h 71664"/>
                  <a:gd name="connsiteX1" fmla="*/ 112695 w 112695"/>
                  <a:gd name="connsiteY1" fmla="*/ 71664 h 71664"/>
                  <a:gd name="connsiteX2" fmla="*/ 29667 w 112695"/>
                  <a:gd name="connsiteY2" fmla="*/ 26249 h 71664"/>
                  <a:gd name="connsiteX3" fmla="*/ 0 w 112695"/>
                  <a:gd name="connsiteY3" fmla="*/ 4210 h 71664"/>
                  <a:gd name="connsiteX4" fmla="*/ 6254 w 112695"/>
                  <a:gd name="connsiteY4" fmla="*/ 0 h 71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95" h="71664">
                    <a:moveTo>
                      <a:pt x="6254" y="0"/>
                    </a:moveTo>
                    <a:lnTo>
                      <a:pt x="112695" y="71664"/>
                    </a:lnTo>
                    <a:lnTo>
                      <a:pt x="29667" y="26249"/>
                    </a:lnTo>
                    <a:lnTo>
                      <a:pt x="0" y="4210"/>
                    </a:lnTo>
                    <a:lnTo>
                      <a:pt x="6254" y="0"/>
                    </a:lnTo>
                    <a:close/>
                  </a:path>
                </a:pathLst>
              </a:custGeom>
              <a:no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6" name="フリーフォーム: 図形 25">
                <a:extLst>
                  <a:ext uri="{FF2B5EF4-FFF2-40B4-BE49-F238E27FC236}">
                    <a16:creationId xmlns:a16="http://schemas.microsoft.com/office/drawing/2014/main" id="{11AF9464-E1DD-4A28-94A6-DC982E92A466}"/>
                  </a:ext>
                </a:extLst>
              </p:cNvPr>
              <p:cNvSpPr/>
              <p:nvPr/>
            </p:nvSpPr>
            <p:spPr>
              <a:xfrm>
                <a:off x="10061867" y="10544256"/>
                <a:ext cx="83942" cy="56086"/>
              </a:xfrm>
              <a:custGeom>
                <a:avLst/>
                <a:gdLst>
                  <a:gd name="connsiteX0" fmla="*/ 83302 w 83942"/>
                  <a:gd name="connsiteY0" fmla="*/ 0 h 56086"/>
                  <a:gd name="connsiteX1" fmla="*/ 83942 w 83942"/>
                  <a:gd name="connsiteY1" fmla="*/ 475 h 56086"/>
                  <a:gd name="connsiteX2" fmla="*/ 7177 w 83942"/>
                  <a:gd name="connsiteY2" fmla="*/ 52160 h 56086"/>
                  <a:gd name="connsiteX3" fmla="*/ 0 w 83942"/>
                  <a:gd name="connsiteY3" fmla="*/ 56086 h 56086"/>
                  <a:gd name="connsiteX4" fmla="*/ 83302 w 83942"/>
                  <a:gd name="connsiteY4" fmla="*/ 0 h 56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942" h="56086">
                    <a:moveTo>
                      <a:pt x="83302" y="0"/>
                    </a:moveTo>
                    <a:lnTo>
                      <a:pt x="83942" y="475"/>
                    </a:lnTo>
                    <a:lnTo>
                      <a:pt x="7177" y="52160"/>
                    </a:lnTo>
                    <a:lnTo>
                      <a:pt x="0" y="56086"/>
                    </a:lnTo>
                    <a:lnTo>
                      <a:pt x="83302" y="0"/>
                    </a:lnTo>
                    <a:close/>
                  </a:path>
                </a:pathLst>
              </a:custGeom>
              <a:no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sp>
          <p:nvSpPr>
            <p:cNvPr id="20" name="テキスト ボックス 19">
              <a:extLst>
                <a:ext uri="{FF2B5EF4-FFF2-40B4-BE49-F238E27FC236}">
                  <a16:creationId xmlns:a16="http://schemas.microsoft.com/office/drawing/2014/main" id="{2988A896-E900-44D3-9D74-12CA91B6BAAD}"/>
                </a:ext>
              </a:extLst>
            </p:cNvPr>
            <p:cNvSpPr txBox="1"/>
            <p:nvPr/>
          </p:nvSpPr>
          <p:spPr>
            <a:xfrm>
              <a:off x="5982927" y="3102493"/>
              <a:ext cx="1620957" cy="307777"/>
            </a:xfrm>
            <a:prstGeom prst="rect">
              <a:avLst/>
            </a:prstGeom>
            <a:noFill/>
          </p:spPr>
          <p:txBody>
            <a:bodyPr wrap="none" rtlCol="0">
              <a:spAutoFit/>
            </a:bodyPr>
            <a:lstStyle/>
            <a:p>
              <a:r>
                <a:rPr kumimoji="1" lang="ja-JP" altLang="en-US" sz="1400" b="1"/>
                <a:t>コンテンツマッチ</a:t>
              </a:r>
            </a:p>
          </p:txBody>
        </p:sp>
        <p:sp>
          <p:nvSpPr>
            <p:cNvPr id="61" name="テキスト ボックス 60">
              <a:extLst>
                <a:ext uri="{FF2B5EF4-FFF2-40B4-BE49-F238E27FC236}">
                  <a16:creationId xmlns:a16="http://schemas.microsoft.com/office/drawing/2014/main" id="{99BB5AB7-AD66-4350-ABEF-DC64B41EE5C5}"/>
                </a:ext>
              </a:extLst>
            </p:cNvPr>
            <p:cNvSpPr txBox="1"/>
            <p:nvPr/>
          </p:nvSpPr>
          <p:spPr>
            <a:xfrm>
              <a:off x="9068133" y="3102493"/>
              <a:ext cx="1441420" cy="307777"/>
            </a:xfrm>
            <a:prstGeom prst="rect">
              <a:avLst/>
            </a:prstGeom>
            <a:noFill/>
          </p:spPr>
          <p:txBody>
            <a:bodyPr wrap="none" rtlCol="0">
              <a:spAutoFit/>
            </a:bodyPr>
            <a:lstStyle/>
            <a:p>
              <a:r>
                <a:rPr kumimoji="1" lang="ja-JP" altLang="en-US" sz="1400" b="1"/>
                <a:t>ユーザーマッチ</a:t>
              </a:r>
            </a:p>
          </p:txBody>
        </p:sp>
        <p:sp>
          <p:nvSpPr>
            <p:cNvPr id="62" name="テキスト ボックス 61">
              <a:extLst>
                <a:ext uri="{FF2B5EF4-FFF2-40B4-BE49-F238E27FC236}">
                  <a16:creationId xmlns:a16="http://schemas.microsoft.com/office/drawing/2014/main" id="{EF0697B7-2452-4B34-82D3-867EAECF08CB}"/>
                </a:ext>
              </a:extLst>
            </p:cNvPr>
            <p:cNvSpPr txBox="1"/>
            <p:nvPr/>
          </p:nvSpPr>
          <p:spPr>
            <a:xfrm>
              <a:off x="8846443" y="4555165"/>
              <a:ext cx="739305" cy="307777"/>
            </a:xfrm>
            <a:prstGeom prst="rect">
              <a:avLst/>
            </a:prstGeom>
            <a:noFill/>
          </p:spPr>
          <p:txBody>
            <a:bodyPr wrap="none" rtlCol="0">
              <a:spAutoFit/>
            </a:bodyPr>
            <a:lstStyle/>
            <a:p>
              <a:r>
                <a:rPr kumimoji="1" lang="ja-JP" altLang="en-US" sz="1400" b="1"/>
                <a:t>朝日</a:t>
              </a:r>
              <a:r>
                <a:rPr kumimoji="1" lang="en-US" altLang="ja-JP" sz="1400" b="1"/>
                <a:t>ID</a:t>
              </a:r>
              <a:endParaRPr kumimoji="1" lang="ja-JP" altLang="en-US" sz="1400" b="1"/>
            </a:p>
          </p:txBody>
        </p:sp>
        <p:sp>
          <p:nvSpPr>
            <p:cNvPr id="63" name="テキスト ボックス 62">
              <a:extLst>
                <a:ext uri="{FF2B5EF4-FFF2-40B4-BE49-F238E27FC236}">
                  <a16:creationId xmlns:a16="http://schemas.microsoft.com/office/drawing/2014/main" id="{CFE5B028-BCE3-4390-A574-60B84C15A9EE}"/>
                </a:ext>
              </a:extLst>
            </p:cNvPr>
            <p:cNvSpPr txBox="1"/>
            <p:nvPr/>
          </p:nvSpPr>
          <p:spPr>
            <a:xfrm>
              <a:off x="6675867" y="4366474"/>
              <a:ext cx="1973955" cy="573628"/>
            </a:xfrm>
            <a:prstGeom prst="rect">
              <a:avLst/>
            </a:prstGeom>
            <a:noFill/>
          </p:spPr>
          <p:txBody>
            <a:bodyPr wrap="none" rtlCol="0">
              <a:spAutoFit/>
            </a:bodyPr>
            <a:lstStyle/>
            <a:p>
              <a:r>
                <a:rPr kumimoji="1" lang="ja-JP" altLang="en-US" sz="1400" b="1"/>
                <a:t>コンテクスチュアル</a:t>
              </a:r>
              <a:endParaRPr kumimoji="1" lang="en-US" altLang="ja-JP" sz="1400" b="1"/>
            </a:p>
            <a:p>
              <a:r>
                <a:rPr kumimoji="1" lang="ja-JP" altLang="en-US" sz="1400" b="1"/>
                <a:t>ターゲティング</a:t>
              </a:r>
            </a:p>
          </p:txBody>
        </p:sp>
      </p:grpSp>
      <p:sp>
        <p:nvSpPr>
          <p:cNvPr id="40" name="テキスト ボックス 39">
            <a:extLst>
              <a:ext uri="{FF2B5EF4-FFF2-40B4-BE49-F238E27FC236}">
                <a16:creationId xmlns:a16="http://schemas.microsoft.com/office/drawing/2014/main" id="{403DB7C1-3D80-40CE-8408-B0A45A2578CD}"/>
              </a:ext>
            </a:extLst>
          </p:cNvPr>
          <p:cNvSpPr txBox="1"/>
          <p:nvPr/>
        </p:nvSpPr>
        <p:spPr>
          <a:xfrm>
            <a:off x="905564" y="1879100"/>
            <a:ext cx="3375667" cy="795795"/>
          </a:xfrm>
          <a:prstGeom prst="rect">
            <a:avLst/>
          </a:prstGeom>
          <a:noFill/>
        </p:spPr>
        <p:txBody>
          <a:bodyPr wrap="square" rtlCol="0">
            <a:spAutoFit/>
          </a:bodyPr>
          <a:lstStyle/>
          <a:p>
            <a:pPr algn="ctr">
              <a:lnSpc>
                <a:spcPct val="150000"/>
              </a:lnSpc>
            </a:pPr>
            <a:r>
              <a:rPr kumimoji="1" lang="ja-JP" altLang="en-US" sz="1600" b="1"/>
              <a:t>読者は１日のなかで</a:t>
            </a:r>
            <a:endParaRPr kumimoji="1" lang="en-US" altLang="ja-JP" sz="1600" b="1"/>
          </a:p>
          <a:p>
            <a:pPr algn="ctr">
              <a:lnSpc>
                <a:spcPct val="150000"/>
              </a:lnSpc>
            </a:pPr>
            <a:r>
              <a:rPr kumimoji="1" lang="ja-JP" altLang="en-US" sz="1600" b="1"/>
              <a:t>「様々な自分」を使い分けている。</a:t>
            </a:r>
            <a:endParaRPr kumimoji="1" lang="en-US" altLang="ja-JP" sz="1600" b="1"/>
          </a:p>
        </p:txBody>
      </p:sp>
      <p:sp>
        <p:nvSpPr>
          <p:cNvPr id="30" name="スライド番号プレースホルダー 4">
            <a:extLst>
              <a:ext uri="{FF2B5EF4-FFF2-40B4-BE49-F238E27FC236}">
                <a16:creationId xmlns:a16="http://schemas.microsoft.com/office/drawing/2014/main" id="{3B770532-5FB1-4F91-A365-765284E56491}"/>
              </a:ext>
            </a:extLst>
          </p:cNvPr>
          <p:cNvSpPr>
            <a:spLocks noGrp="1"/>
          </p:cNvSpPr>
          <p:nvPr>
            <p:ph type="sldNum" sz="quarter" idx="12"/>
          </p:nvPr>
        </p:nvSpPr>
        <p:spPr>
          <a:xfrm>
            <a:off x="5698525" y="6470650"/>
            <a:ext cx="794951" cy="365125"/>
          </a:xfrm>
        </p:spPr>
        <p:txBody>
          <a:bodyPr/>
          <a:lstStyle/>
          <a:p>
            <a:fld id="{EAAD841D-2F07-48BD-ABA8-7C40C8700444}" type="slidenum">
              <a:rPr kumimoji="1" lang="ja-JP" altLang="en-US" smtClean="0"/>
              <a:t>10</a:t>
            </a:fld>
            <a:endParaRPr kumimoji="1" lang="ja-JP" altLang="en-US"/>
          </a:p>
        </p:txBody>
      </p:sp>
    </p:spTree>
    <p:extLst>
      <p:ext uri="{BB962C8B-B14F-4D97-AF65-F5344CB8AC3E}">
        <p14:creationId xmlns:p14="http://schemas.microsoft.com/office/powerpoint/2010/main" val="3022559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グラフィックス 18">
            <a:extLst>
              <a:ext uri="{FF2B5EF4-FFF2-40B4-BE49-F238E27FC236}">
                <a16:creationId xmlns:a16="http://schemas.microsoft.com/office/drawing/2014/main" id="{ADF816EC-CE06-4F2D-BF90-55E80B8F76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36767" y="2712742"/>
            <a:ext cx="6002406" cy="3038624"/>
          </a:xfrm>
          <a:prstGeom prst="rect">
            <a:avLst/>
          </a:prstGeom>
        </p:spPr>
      </p:pic>
      <p:sp>
        <p:nvSpPr>
          <p:cNvPr id="6" name="スライド番号プレースホルダー 5">
            <a:extLst>
              <a:ext uri="{FF2B5EF4-FFF2-40B4-BE49-F238E27FC236}">
                <a16:creationId xmlns:a16="http://schemas.microsoft.com/office/drawing/2014/main" id="{ED68C23F-5D96-D347-BE5A-0D245B775EE3}"/>
              </a:ext>
            </a:extLst>
          </p:cNvPr>
          <p:cNvSpPr>
            <a:spLocks noGrp="1"/>
          </p:cNvSpPr>
          <p:nvPr>
            <p:ph type="sldNum" sz="quarter" idx="12"/>
          </p:nvPr>
        </p:nvSpPr>
        <p:spPr/>
        <p:txBody>
          <a:bodyPr/>
          <a:lstStyle/>
          <a:p>
            <a:fld id="{EAAD841D-2F07-48BD-ABA8-7C40C8700444}" type="slidenum">
              <a:rPr kumimoji="1" lang="ja-JP" altLang="en-US" smtClean="0"/>
              <a:t>11</a:t>
            </a:fld>
            <a:endParaRPr kumimoji="1" lang="ja-JP" altLang="en-US"/>
          </a:p>
        </p:txBody>
      </p:sp>
      <p:grpSp>
        <p:nvGrpSpPr>
          <p:cNvPr id="9" name="グループ化 8">
            <a:extLst>
              <a:ext uri="{FF2B5EF4-FFF2-40B4-BE49-F238E27FC236}">
                <a16:creationId xmlns:a16="http://schemas.microsoft.com/office/drawing/2014/main" id="{BFC2C1AA-F4DB-444F-BF76-15414A162F59}"/>
              </a:ext>
            </a:extLst>
          </p:cNvPr>
          <p:cNvGrpSpPr/>
          <p:nvPr/>
        </p:nvGrpSpPr>
        <p:grpSpPr>
          <a:xfrm>
            <a:off x="937645" y="917618"/>
            <a:ext cx="10536156" cy="648511"/>
            <a:chOff x="937645" y="917618"/>
            <a:chExt cx="10536156" cy="648511"/>
          </a:xfrm>
        </p:grpSpPr>
        <p:sp>
          <p:nvSpPr>
            <p:cNvPr id="10" name="テキスト ボックス 9">
              <a:extLst>
                <a:ext uri="{FF2B5EF4-FFF2-40B4-BE49-F238E27FC236}">
                  <a16:creationId xmlns:a16="http://schemas.microsoft.com/office/drawing/2014/main" id="{FC2F5BD5-EC74-4460-82A2-BD74D92FBD87}"/>
                </a:ext>
              </a:extLst>
            </p:cNvPr>
            <p:cNvSpPr txBox="1"/>
            <p:nvPr/>
          </p:nvSpPr>
          <p:spPr>
            <a:xfrm>
              <a:off x="5010310" y="1106634"/>
              <a:ext cx="6463491" cy="426463"/>
            </a:xfrm>
            <a:prstGeom prst="rect">
              <a:avLst/>
            </a:prstGeom>
            <a:noFill/>
          </p:spPr>
          <p:txBody>
            <a:bodyPr wrap="square" rtlCol="0">
              <a:spAutoFit/>
            </a:bodyPr>
            <a:lstStyle/>
            <a:p>
              <a:pPr>
                <a:lnSpc>
                  <a:spcPct val="150000"/>
                </a:lnSpc>
              </a:pPr>
              <a:r>
                <a:rPr kumimoji="1" lang="ja-JP" altLang="en-US" sz="1600" b="1" dirty="0"/>
                <a:t>生活者、広告主、媒体社の</a:t>
              </a:r>
              <a:r>
                <a:rPr kumimoji="1" lang="ja-JP" altLang="en-US" sz="1600" b="1" dirty="0">
                  <a:solidFill>
                    <a:schemeClr val="tx2"/>
                  </a:solidFill>
                </a:rPr>
                <a:t>サステナブルな関係性</a:t>
              </a:r>
              <a:r>
                <a:rPr kumimoji="1" lang="ja-JP" altLang="en-US" sz="1600" b="1" dirty="0"/>
                <a:t>を作る</a:t>
              </a:r>
            </a:p>
          </p:txBody>
        </p:sp>
        <p:sp>
          <p:nvSpPr>
            <p:cNvPr id="11" name="タイトル 3">
              <a:extLst>
                <a:ext uri="{FF2B5EF4-FFF2-40B4-BE49-F238E27FC236}">
                  <a16:creationId xmlns:a16="http://schemas.microsoft.com/office/drawing/2014/main" id="{72D29D86-52A7-4EA9-AD22-421398B83FB0}"/>
                </a:ext>
              </a:extLst>
            </p:cNvPr>
            <p:cNvSpPr txBox="1">
              <a:spLocks/>
            </p:cNvSpPr>
            <p:nvPr/>
          </p:nvSpPr>
          <p:spPr>
            <a:xfrm>
              <a:off x="937645" y="917618"/>
              <a:ext cx="3262432" cy="648511"/>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solidFill>
                    <a:schemeClr val="tx2"/>
                  </a:solidFill>
                </a:rPr>
                <a:t>コンテクスチュアルな</a:t>
              </a:r>
              <a:endParaRPr lang="en-US" altLang="ja-JP" sz="2000" b="1" dirty="0">
                <a:solidFill>
                  <a:schemeClr val="tx2"/>
                </a:solidFill>
              </a:endParaRPr>
            </a:p>
            <a:p>
              <a:r>
                <a:rPr lang="ja-JP" altLang="en-US" sz="2000" b="1" dirty="0">
                  <a:solidFill>
                    <a:schemeClr val="tx2"/>
                  </a:solidFill>
                </a:rPr>
                <a:t>アプローチがもたらす変化</a:t>
              </a:r>
            </a:p>
          </p:txBody>
        </p:sp>
        <p:cxnSp>
          <p:nvCxnSpPr>
            <p:cNvPr id="12" name="直線コネクタ 11">
              <a:extLst>
                <a:ext uri="{FF2B5EF4-FFF2-40B4-BE49-F238E27FC236}">
                  <a16:creationId xmlns:a16="http://schemas.microsoft.com/office/drawing/2014/main" id="{E8FA1032-29A4-4308-966D-8632C41CA99B}"/>
                </a:ext>
              </a:extLst>
            </p:cNvPr>
            <p:cNvCxnSpPr>
              <a:cxnSpLocks/>
            </p:cNvCxnSpPr>
            <p:nvPr/>
          </p:nvCxnSpPr>
          <p:spPr>
            <a:xfrm>
              <a:off x="937645" y="1566086"/>
              <a:ext cx="3492000"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3" name="楕円 25">
            <a:extLst>
              <a:ext uri="{FF2B5EF4-FFF2-40B4-BE49-F238E27FC236}">
                <a16:creationId xmlns:a16="http://schemas.microsoft.com/office/drawing/2014/main" id="{37E3D747-1B32-47E2-9F26-DEAC62229BD1}"/>
              </a:ext>
            </a:extLst>
          </p:cNvPr>
          <p:cNvSpPr/>
          <p:nvPr/>
        </p:nvSpPr>
        <p:spPr>
          <a:xfrm>
            <a:off x="5010310" y="2145285"/>
            <a:ext cx="2171381" cy="2148296"/>
          </a:xfrm>
          <a:prstGeom prst="ellipse">
            <a:avLst/>
          </a:prstGeom>
          <a:solidFill>
            <a:schemeClr val="bg1">
              <a:alpha val="65000"/>
            </a:schemeClr>
          </a:solidFill>
          <a:ln w="889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lnSpc>
                <a:spcPct val="80000"/>
              </a:lnSpc>
            </a:pPr>
            <a:r>
              <a:rPr kumimoji="1" lang="ja-JP" altLang="en-US" sz="2400" b="1">
                <a:solidFill>
                  <a:schemeClr val="tx1"/>
                </a:solidFill>
              </a:rPr>
              <a:t>生活者</a:t>
            </a:r>
            <a:endParaRPr kumimoji="1" lang="en-US" altLang="ja-JP" sz="2400" b="1">
              <a:solidFill>
                <a:schemeClr val="tx1"/>
              </a:solidFill>
            </a:endParaRPr>
          </a:p>
          <a:p>
            <a:pPr algn="ctr">
              <a:lnSpc>
                <a:spcPct val="80000"/>
              </a:lnSpc>
            </a:pPr>
            <a:endParaRPr kumimoji="1" lang="ja-JP" altLang="en-US" sz="900" b="1">
              <a:solidFill>
                <a:schemeClr val="tx1"/>
              </a:solidFill>
            </a:endParaRPr>
          </a:p>
          <a:p>
            <a:pPr algn="ctr">
              <a:lnSpc>
                <a:spcPct val="80000"/>
              </a:lnSpc>
            </a:pPr>
            <a:r>
              <a:rPr kumimoji="1" lang="ja-JP" altLang="en-US" sz="1400" b="1">
                <a:solidFill>
                  <a:schemeClr val="tx1"/>
                </a:solidFill>
              </a:rPr>
              <a:t>プライバシーを</a:t>
            </a:r>
            <a:endParaRPr kumimoji="1" lang="en-US" altLang="ja-JP" sz="1400" b="1">
              <a:solidFill>
                <a:schemeClr val="tx1"/>
              </a:solidFill>
            </a:endParaRPr>
          </a:p>
          <a:p>
            <a:pPr algn="ctr">
              <a:lnSpc>
                <a:spcPct val="80000"/>
              </a:lnSpc>
            </a:pPr>
            <a:r>
              <a:rPr kumimoji="1" lang="ja-JP" altLang="en-US" sz="1400" b="1">
                <a:solidFill>
                  <a:schemeClr val="tx1"/>
                </a:solidFill>
              </a:rPr>
              <a:t>侵害されない</a:t>
            </a:r>
            <a:endParaRPr kumimoji="1" lang="en-US" altLang="ja-JP" sz="1400" b="1">
              <a:solidFill>
                <a:schemeClr val="tx1"/>
              </a:solidFill>
            </a:endParaRPr>
          </a:p>
          <a:p>
            <a:pPr algn="ctr">
              <a:lnSpc>
                <a:spcPct val="80000"/>
              </a:lnSpc>
            </a:pPr>
            <a:endParaRPr kumimoji="1" lang="ja-JP" altLang="en-US" sz="1400" b="1">
              <a:solidFill>
                <a:schemeClr val="tx1"/>
              </a:solidFill>
            </a:endParaRPr>
          </a:p>
          <a:p>
            <a:pPr algn="ctr">
              <a:lnSpc>
                <a:spcPct val="80000"/>
              </a:lnSpc>
            </a:pPr>
            <a:r>
              <a:rPr kumimoji="1" lang="ja-JP" altLang="en-US" sz="1400" b="1">
                <a:solidFill>
                  <a:schemeClr val="tx1"/>
                </a:solidFill>
              </a:rPr>
              <a:t>不快な追跡を</a:t>
            </a:r>
            <a:endParaRPr kumimoji="1" lang="en-US" altLang="ja-JP" sz="1400" b="1">
              <a:solidFill>
                <a:schemeClr val="tx1"/>
              </a:solidFill>
            </a:endParaRPr>
          </a:p>
          <a:p>
            <a:pPr algn="ctr">
              <a:lnSpc>
                <a:spcPct val="80000"/>
              </a:lnSpc>
            </a:pPr>
            <a:r>
              <a:rPr kumimoji="1" lang="ja-JP" altLang="en-US" sz="1400" b="1">
                <a:solidFill>
                  <a:schemeClr val="tx1"/>
                </a:solidFill>
              </a:rPr>
              <a:t>受けない</a:t>
            </a:r>
            <a:endParaRPr kumimoji="1" lang="ja-JP" altLang="en-US" sz="1600" b="1">
              <a:solidFill>
                <a:schemeClr val="tx1"/>
              </a:solidFill>
            </a:endParaRPr>
          </a:p>
        </p:txBody>
      </p:sp>
      <p:grpSp>
        <p:nvGrpSpPr>
          <p:cNvPr id="5" name="グループ化 4">
            <a:extLst>
              <a:ext uri="{FF2B5EF4-FFF2-40B4-BE49-F238E27FC236}">
                <a16:creationId xmlns:a16="http://schemas.microsoft.com/office/drawing/2014/main" id="{5127C198-C98A-4273-B552-79AC1458DDA4}"/>
              </a:ext>
            </a:extLst>
          </p:cNvPr>
          <p:cNvGrpSpPr/>
          <p:nvPr/>
        </p:nvGrpSpPr>
        <p:grpSpPr>
          <a:xfrm>
            <a:off x="1901957" y="3500353"/>
            <a:ext cx="8388087" cy="2148296"/>
            <a:chOff x="2465135" y="3687815"/>
            <a:chExt cx="7301694" cy="1870057"/>
          </a:xfrm>
          <a:effectLst/>
        </p:grpSpPr>
        <p:sp>
          <p:nvSpPr>
            <p:cNvPr id="14" name="楕円 25">
              <a:extLst>
                <a:ext uri="{FF2B5EF4-FFF2-40B4-BE49-F238E27FC236}">
                  <a16:creationId xmlns:a16="http://schemas.microsoft.com/office/drawing/2014/main" id="{8D00573E-4BC1-4F8D-A748-4A8AAEB8B8DC}"/>
                </a:ext>
              </a:extLst>
            </p:cNvPr>
            <p:cNvSpPr/>
            <p:nvPr/>
          </p:nvSpPr>
          <p:spPr>
            <a:xfrm>
              <a:off x="2465135" y="3687815"/>
              <a:ext cx="1890152" cy="1870057"/>
            </a:xfrm>
            <a:prstGeom prst="ellipse">
              <a:avLst/>
            </a:prstGeom>
            <a:solidFill>
              <a:schemeClr val="bg1">
                <a:alpha val="65000"/>
              </a:schemeClr>
            </a:solidFill>
            <a:ln w="889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lnSpc>
                  <a:spcPct val="80000"/>
                </a:lnSpc>
              </a:pPr>
              <a:r>
                <a:rPr kumimoji="1" lang="ja-JP" altLang="en-US" sz="2400" b="1" dirty="0">
                  <a:solidFill>
                    <a:schemeClr val="tx1"/>
                  </a:solidFill>
                </a:rPr>
                <a:t>広告主</a:t>
              </a:r>
              <a:endParaRPr kumimoji="1" lang="en-US" altLang="ja-JP" sz="2400" b="1" dirty="0">
                <a:solidFill>
                  <a:schemeClr val="tx1"/>
                </a:solidFill>
              </a:endParaRPr>
            </a:p>
            <a:p>
              <a:pPr algn="ctr">
                <a:lnSpc>
                  <a:spcPct val="80000"/>
                </a:lnSpc>
              </a:pPr>
              <a:endParaRPr kumimoji="1" lang="ja-JP" altLang="en-US" sz="900" b="1" dirty="0">
                <a:solidFill>
                  <a:schemeClr val="tx1"/>
                </a:solidFill>
              </a:endParaRPr>
            </a:p>
            <a:p>
              <a:pPr algn="ctr">
                <a:lnSpc>
                  <a:spcPct val="80000"/>
                </a:lnSpc>
              </a:pPr>
              <a:r>
                <a:rPr kumimoji="1" lang="ja-JP" altLang="en-US" sz="1400" b="1" dirty="0">
                  <a:solidFill>
                    <a:schemeClr val="tx1"/>
                  </a:solidFill>
                </a:rPr>
                <a:t>ユーザーに</a:t>
              </a:r>
              <a:endParaRPr kumimoji="1" lang="en-US" altLang="ja-JP" sz="1400" b="1" dirty="0">
                <a:solidFill>
                  <a:schemeClr val="tx1"/>
                </a:solidFill>
              </a:endParaRPr>
            </a:p>
            <a:p>
              <a:pPr algn="ctr">
                <a:lnSpc>
                  <a:spcPct val="80000"/>
                </a:lnSpc>
              </a:pPr>
              <a:r>
                <a:rPr kumimoji="1" lang="ja-JP" altLang="en-US" sz="1400" b="1" dirty="0">
                  <a:solidFill>
                    <a:schemeClr val="tx1"/>
                  </a:solidFill>
                </a:rPr>
                <a:t>受容されやすい</a:t>
              </a:r>
              <a:endParaRPr kumimoji="1" lang="en-US" altLang="ja-JP" sz="1400" b="1" dirty="0">
                <a:solidFill>
                  <a:schemeClr val="tx1"/>
                </a:solidFill>
              </a:endParaRPr>
            </a:p>
            <a:p>
              <a:pPr algn="ctr">
                <a:lnSpc>
                  <a:spcPct val="80000"/>
                </a:lnSpc>
              </a:pPr>
              <a:endParaRPr kumimoji="1" lang="ja-JP" altLang="en-US" sz="1400" b="1" dirty="0">
                <a:solidFill>
                  <a:schemeClr val="tx1"/>
                </a:solidFill>
              </a:endParaRPr>
            </a:p>
            <a:p>
              <a:pPr algn="ctr">
                <a:lnSpc>
                  <a:spcPct val="80000"/>
                </a:lnSpc>
              </a:pPr>
              <a:r>
                <a:rPr kumimoji="1" lang="ja-JP" altLang="en-US" sz="1400" b="1" dirty="0">
                  <a:solidFill>
                    <a:schemeClr val="tx1"/>
                  </a:solidFill>
                </a:rPr>
                <a:t>高い</a:t>
              </a:r>
              <a:r>
                <a:rPr kumimoji="1" lang="en-US" altLang="ja-JP" sz="1400" b="1" dirty="0">
                  <a:solidFill>
                    <a:schemeClr val="tx1"/>
                  </a:solidFill>
                </a:rPr>
                <a:t>ROI</a:t>
              </a:r>
            </a:p>
            <a:p>
              <a:pPr algn="ctr">
                <a:lnSpc>
                  <a:spcPct val="80000"/>
                </a:lnSpc>
              </a:pPr>
              <a:endParaRPr kumimoji="1" lang="en-US" altLang="ja-JP" sz="1400" b="1" dirty="0">
                <a:solidFill>
                  <a:schemeClr val="tx1"/>
                </a:solidFill>
              </a:endParaRPr>
            </a:p>
            <a:p>
              <a:pPr algn="ctr">
                <a:lnSpc>
                  <a:spcPct val="80000"/>
                </a:lnSpc>
              </a:pPr>
              <a:r>
                <a:rPr kumimoji="1" lang="ja-JP" altLang="en-US" sz="1400" b="1" dirty="0">
                  <a:solidFill>
                    <a:schemeClr val="tx1"/>
                  </a:solidFill>
                </a:rPr>
                <a:t>ブランド</a:t>
              </a:r>
              <a:endParaRPr kumimoji="1" lang="en-US" altLang="ja-JP" sz="1400" b="1" dirty="0">
                <a:solidFill>
                  <a:schemeClr val="tx1"/>
                </a:solidFill>
              </a:endParaRPr>
            </a:p>
            <a:p>
              <a:pPr algn="ctr">
                <a:lnSpc>
                  <a:spcPct val="80000"/>
                </a:lnSpc>
              </a:pPr>
              <a:r>
                <a:rPr kumimoji="1" lang="ja-JP" altLang="en-US" sz="1400" b="1" dirty="0">
                  <a:solidFill>
                    <a:schemeClr val="tx1"/>
                  </a:solidFill>
                </a:rPr>
                <a:t>セーフティ</a:t>
              </a:r>
            </a:p>
          </p:txBody>
        </p:sp>
        <p:sp>
          <p:nvSpPr>
            <p:cNvPr id="15" name="楕円 25">
              <a:extLst>
                <a:ext uri="{FF2B5EF4-FFF2-40B4-BE49-F238E27FC236}">
                  <a16:creationId xmlns:a16="http://schemas.microsoft.com/office/drawing/2014/main" id="{AE2877C5-B421-4270-B483-F80D98724E60}"/>
                </a:ext>
              </a:extLst>
            </p:cNvPr>
            <p:cNvSpPr/>
            <p:nvPr/>
          </p:nvSpPr>
          <p:spPr>
            <a:xfrm>
              <a:off x="7876677" y="3687815"/>
              <a:ext cx="1890152" cy="1870057"/>
            </a:xfrm>
            <a:prstGeom prst="ellipse">
              <a:avLst/>
            </a:prstGeom>
            <a:solidFill>
              <a:schemeClr val="bg1">
                <a:alpha val="65000"/>
              </a:schemeClr>
            </a:solidFill>
            <a:ln w="889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lnSpc>
                  <a:spcPct val="80000"/>
                </a:lnSpc>
              </a:pPr>
              <a:r>
                <a:rPr kumimoji="1" lang="ja-JP" altLang="en-US" sz="2400" b="1">
                  <a:solidFill>
                    <a:schemeClr val="tx1"/>
                  </a:solidFill>
                </a:rPr>
                <a:t>媒体社</a:t>
              </a:r>
              <a:endParaRPr kumimoji="1" lang="en-US" altLang="ja-JP" sz="2400" b="1">
                <a:solidFill>
                  <a:schemeClr val="tx1"/>
                </a:solidFill>
              </a:endParaRPr>
            </a:p>
            <a:p>
              <a:pPr algn="ctr">
                <a:lnSpc>
                  <a:spcPct val="80000"/>
                </a:lnSpc>
              </a:pPr>
              <a:endParaRPr kumimoji="1" lang="ja-JP" altLang="en-US" sz="900" b="1">
                <a:solidFill>
                  <a:schemeClr val="tx1"/>
                </a:solidFill>
              </a:endParaRPr>
            </a:p>
            <a:p>
              <a:pPr algn="ctr">
                <a:lnSpc>
                  <a:spcPct val="80000"/>
                </a:lnSpc>
              </a:pPr>
              <a:r>
                <a:rPr kumimoji="1" lang="ja-JP" altLang="en-US" sz="1400" b="1">
                  <a:solidFill>
                    <a:schemeClr val="tx1"/>
                  </a:solidFill>
                </a:rPr>
                <a:t>読者への配慮</a:t>
              </a:r>
              <a:endParaRPr kumimoji="1" lang="en-US" altLang="ja-JP" sz="1400" b="1">
                <a:solidFill>
                  <a:schemeClr val="tx1"/>
                </a:solidFill>
              </a:endParaRPr>
            </a:p>
            <a:p>
              <a:pPr algn="ctr">
                <a:lnSpc>
                  <a:spcPct val="80000"/>
                </a:lnSpc>
              </a:pPr>
              <a:endParaRPr kumimoji="1" lang="ja-JP" altLang="en-US" sz="1400" b="1">
                <a:solidFill>
                  <a:schemeClr val="tx1"/>
                </a:solidFill>
              </a:endParaRPr>
            </a:p>
            <a:p>
              <a:pPr algn="ctr">
                <a:lnSpc>
                  <a:spcPct val="80000"/>
                </a:lnSpc>
              </a:pPr>
              <a:r>
                <a:rPr kumimoji="1" lang="ja-JP" altLang="en-US" sz="1400" b="1">
                  <a:solidFill>
                    <a:schemeClr val="tx1"/>
                  </a:solidFill>
                </a:rPr>
                <a:t>広告枠の</a:t>
              </a:r>
              <a:endParaRPr kumimoji="1" lang="en-US" altLang="ja-JP" sz="1400" b="1">
                <a:solidFill>
                  <a:schemeClr val="tx1"/>
                </a:solidFill>
              </a:endParaRPr>
            </a:p>
            <a:p>
              <a:pPr algn="ctr">
                <a:lnSpc>
                  <a:spcPct val="80000"/>
                </a:lnSpc>
              </a:pPr>
              <a:r>
                <a:rPr kumimoji="1" lang="ja-JP" altLang="en-US" sz="1400" b="1">
                  <a:solidFill>
                    <a:schemeClr val="tx1"/>
                  </a:solidFill>
                </a:rPr>
                <a:t>付加価値創出</a:t>
              </a:r>
              <a:endParaRPr kumimoji="1" lang="ja-JP" altLang="en-US" sz="1600" b="1">
                <a:solidFill>
                  <a:schemeClr val="tx1"/>
                </a:solidFill>
              </a:endParaRPr>
            </a:p>
          </p:txBody>
        </p:sp>
      </p:grpSp>
    </p:spTree>
    <p:extLst>
      <p:ext uri="{BB962C8B-B14F-4D97-AF65-F5344CB8AC3E}">
        <p14:creationId xmlns:p14="http://schemas.microsoft.com/office/powerpoint/2010/main" val="2354390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7BA643A-EA7A-4153-B5A9-0193545FFB15}"/>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560201" y="4516975"/>
            <a:ext cx="1071598" cy="635483"/>
          </a:xfrm>
          <a:prstGeom prst="rect">
            <a:avLst/>
          </a:prstGeom>
        </p:spPr>
      </p:pic>
      <p:sp>
        <p:nvSpPr>
          <p:cNvPr id="3" name="スライド番号プレースホルダー 2">
            <a:extLst>
              <a:ext uri="{FF2B5EF4-FFF2-40B4-BE49-F238E27FC236}">
                <a16:creationId xmlns:a16="http://schemas.microsoft.com/office/drawing/2014/main" id="{016FEBF5-ACE2-2745-909F-A91EADE7489D}"/>
              </a:ext>
            </a:extLst>
          </p:cNvPr>
          <p:cNvSpPr>
            <a:spLocks noGrp="1"/>
          </p:cNvSpPr>
          <p:nvPr>
            <p:ph type="sldNum" sz="quarter" idx="12"/>
          </p:nvPr>
        </p:nvSpPr>
        <p:spPr/>
        <p:txBody>
          <a:bodyPr/>
          <a:lstStyle/>
          <a:p>
            <a:fld id="{EAAD841D-2F07-48BD-ABA8-7C40C8700444}" type="slidenum">
              <a:rPr kumimoji="1" lang="ja-JP" altLang="en-US" smtClean="0"/>
              <a:t>12</a:t>
            </a:fld>
            <a:endParaRPr kumimoji="1" lang="ja-JP" altLang="en-US"/>
          </a:p>
        </p:txBody>
      </p:sp>
      <p:sp>
        <p:nvSpPr>
          <p:cNvPr id="8" name="テキスト ボックス 7">
            <a:extLst>
              <a:ext uri="{FF2B5EF4-FFF2-40B4-BE49-F238E27FC236}">
                <a16:creationId xmlns:a16="http://schemas.microsoft.com/office/drawing/2014/main" id="{0A56B216-CB0D-4AF8-8EAB-54212C659609}"/>
              </a:ext>
            </a:extLst>
          </p:cNvPr>
          <p:cNvSpPr txBox="1"/>
          <p:nvPr/>
        </p:nvSpPr>
        <p:spPr>
          <a:xfrm>
            <a:off x="3046379" y="2589788"/>
            <a:ext cx="6099242" cy="1147558"/>
          </a:xfrm>
          <a:prstGeom prst="rect">
            <a:avLst/>
          </a:prstGeom>
          <a:noFill/>
        </p:spPr>
        <p:txBody>
          <a:bodyPr wrap="square">
            <a:spAutoFit/>
          </a:bodyPr>
          <a:lstStyle/>
          <a:p>
            <a:pPr algn="ctr">
              <a:lnSpc>
                <a:spcPct val="150000"/>
              </a:lnSpc>
            </a:pPr>
            <a:r>
              <a:rPr lang="ja-JP" altLang="en-US" sz="2400" b="1" dirty="0"/>
              <a:t>コンテクスチュアルターゲティング</a:t>
            </a:r>
            <a:endParaRPr lang="en-US" altLang="ja-JP" sz="2400" b="1" dirty="0"/>
          </a:p>
          <a:p>
            <a:pPr algn="ctr">
              <a:lnSpc>
                <a:spcPct val="150000"/>
              </a:lnSpc>
            </a:pPr>
            <a:r>
              <a:rPr lang="ja-JP" altLang="en-US" sz="2400" b="1" dirty="0"/>
              <a:t>メニュー詳細</a:t>
            </a:r>
          </a:p>
        </p:txBody>
      </p:sp>
    </p:spTree>
    <p:extLst>
      <p:ext uri="{BB962C8B-B14F-4D97-AF65-F5344CB8AC3E}">
        <p14:creationId xmlns:p14="http://schemas.microsoft.com/office/powerpoint/2010/main" val="3128911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角丸四角形 180">
            <a:extLst>
              <a:ext uri="{FF2B5EF4-FFF2-40B4-BE49-F238E27FC236}">
                <a16:creationId xmlns:a16="http://schemas.microsoft.com/office/drawing/2014/main" id="{1710F1D5-AAD1-4AA5-9152-E6D3FDE539E0}"/>
              </a:ext>
            </a:extLst>
          </p:cNvPr>
          <p:cNvSpPr/>
          <p:nvPr/>
        </p:nvSpPr>
        <p:spPr>
          <a:xfrm>
            <a:off x="885720" y="4936768"/>
            <a:ext cx="10620479" cy="123874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0" name="グループ化 9">
            <a:extLst>
              <a:ext uri="{FF2B5EF4-FFF2-40B4-BE49-F238E27FC236}">
                <a16:creationId xmlns:a16="http://schemas.microsoft.com/office/drawing/2014/main" id="{1B34799C-D6EC-4249-8CF5-160ECD91B0BA}"/>
              </a:ext>
            </a:extLst>
          </p:cNvPr>
          <p:cNvGrpSpPr/>
          <p:nvPr/>
        </p:nvGrpSpPr>
        <p:grpSpPr>
          <a:xfrm>
            <a:off x="937645" y="1106634"/>
            <a:ext cx="10332872" cy="459452"/>
            <a:chOff x="937645" y="1106634"/>
            <a:chExt cx="10332872" cy="459452"/>
          </a:xfrm>
        </p:grpSpPr>
        <p:sp>
          <p:nvSpPr>
            <p:cNvPr id="11" name="テキスト ボックス 10">
              <a:extLst>
                <a:ext uri="{FF2B5EF4-FFF2-40B4-BE49-F238E27FC236}">
                  <a16:creationId xmlns:a16="http://schemas.microsoft.com/office/drawing/2014/main" id="{F3BAE813-B1B9-4CD5-921C-FC79CD12D361}"/>
                </a:ext>
              </a:extLst>
            </p:cNvPr>
            <p:cNvSpPr txBox="1"/>
            <p:nvPr/>
          </p:nvSpPr>
          <p:spPr>
            <a:xfrm>
              <a:off x="5587483" y="1106634"/>
              <a:ext cx="5683034" cy="426463"/>
            </a:xfrm>
            <a:prstGeom prst="rect">
              <a:avLst/>
            </a:prstGeom>
            <a:noFill/>
          </p:spPr>
          <p:txBody>
            <a:bodyPr wrap="square" rtlCol="0">
              <a:spAutoFit/>
            </a:bodyPr>
            <a:lstStyle/>
            <a:p>
              <a:pPr>
                <a:lnSpc>
                  <a:spcPct val="150000"/>
                </a:lnSpc>
              </a:pPr>
              <a:endParaRPr kumimoji="1" lang="ja-JP" altLang="en-US" sz="1600" b="1"/>
            </a:p>
          </p:txBody>
        </p:sp>
        <p:cxnSp>
          <p:nvCxnSpPr>
            <p:cNvPr id="13" name="直線コネクタ 12">
              <a:extLst>
                <a:ext uri="{FF2B5EF4-FFF2-40B4-BE49-F238E27FC236}">
                  <a16:creationId xmlns:a16="http://schemas.microsoft.com/office/drawing/2014/main" id="{326ADBDF-D45D-4DC8-B50E-0504CCBBF43A}"/>
                </a:ext>
              </a:extLst>
            </p:cNvPr>
            <p:cNvCxnSpPr>
              <a:cxnSpLocks/>
            </p:cNvCxnSpPr>
            <p:nvPr/>
          </p:nvCxnSpPr>
          <p:spPr>
            <a:xfrm>
              <a:off x="937645" y="1566086"/>
              <a:ext cx="4176796"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2" name="スライド番号プレースホルダー 2">
            <a:extLst>
              <a:ext uri="{FF2B5EF4-FFF2-40B4-BE49-F238E27FC236}">
                <a16:creationId xmlns:a16="http://schemas.microsoft.com/office/drawing/2014/main" id="{C26A7BFA-D76D-405E-B12A-D94830D7F92F}"/>
              </a:ext>
            </a:extLst>
          </p:cNvPr>
          <p:cNvSpPr txBox="1">
            <a:spLocks/>
          </p:cNvSpPr>
          <p:nvPr/>
        </p:nvSpPr>
        <p:spPr>
          <a:xfrm>
            <a:off x="5698525" y="6470650"/>
            <a:ext cx="794951"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游ゴシック" panose="020B0400000000000000" pitchFamily="50" charset="-128"/>
                <a:ea typeface="游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D841D-2F07-48BD-ABA8-7C40C8700444}" type="slidenum">
              <a:rPr kumimoji="1" lang="ja-JP" altLang="en-US" smtClean="0"/>
              <a:pPr/>
              <a:t>13</a:t>
            </a:fld>
            <a:endParaRPr kumimoji="1" lang="ja-JP" altLang="en-US"/>
          </a:p>
        </p:txBody>
      </p:sp>
      <p:sp>
        <p:nvSpPr>
          <p:cNvPr id="34" name="テキスト ボックス 33">
            <a:extLst>
              <a:ext uri="{FF2B5EF4-FFF2-40B4-BE49-F238E27FC236}">
                <a16:creationId xmlns:a16="http://schemas.microsoft.com/office/drawing/2014/main" id="{C42D0BD9-C813-4027-B98C-110441F10100}"/>
              </a:ext>
            </a:extLst>
          </p:cNvPr>
          <p:cNvSpPr txBox="1"/>
          <p:nvPr/>
        </p:nvSpPr>
        <p:spPr>
          <a:xfrm>
            <a:off x="5461838" y="934672"/>
            <a:ext cx="6295834" cy="795795"/>
          </a:xfrm>
          <a:prstGeom prst="rect">
            <a:avLst/>
          </a:prstGeom>
          <a:noFill/>
        </p:spPr>
        <p:txBody>
          <a:bodyPr wrap="square" rtlCol="0">
            <a:spAutoFit/>
          </a:bodyPr>
          <a:lstStyle/>
          <a:p>
            <a:pPr>
              <a:lnSpc>
                <a:spcPct val="150000"/>
              </a:lnSpc>
            </a:pPr>
            <a:r>
              <a:rPr kumimoji="1" lang="ja-JP" altLang="en-US" sz="1600" b="1" dirty="0"/>
              <a:t>朝日新聞社の多様な記事コンテンツに</a:t>
            </a:r>
            <a:endParaRPr kumimoji="1" lang="en-US" altLang="ja-JP" sz="1600" b="1" dirty="0"/>
          </a:p>
          <a:p>
            <a:pPr>
              <a:lnSpc>
                <a:spcPct val="150000"/>
              </a:lnSpc>
            </a:pPr>
            <a:r>
              <a:rPr kumimoji="1" lang="ja-JP" altLang="en-US" sz="1600" b="1" dirty="0"/>
              <a:t>コンテクスチュアルターゲティグで広告配信が可能に</a:t>
            </a:r>
            <a:endParaRPr kumimoji="1" lang="en-US" altLang="ja-JP" sz="1600" b="1" dirty="0"/>
          </a:p>
        </p:txBody>
      </p:sp>
      <p:grpSp>
        <p:nvGrpSpPr>
          <p:cNvPr id="3" name="グループ化 2">
            <a:extLst>
              <a:ext uri="{FF2B5EF4-FFF2-40B4-BE49-F238E27FC236}">
                <a16:creationId xmlns:a16="http://schemas.microsoft.com/office/drawing/2014/main" id="{6B05A529-082A-4F1F-B04F-F02E69043A73}"/>
              </a:ext>
            </a:extLst>
          </p:cNvPr>
          <p:cNvGrpSpPr/>
          <p:nvPr/>
        </p:nvGrpSpPr>
        <p:grpSpPr>
          <a:xfrm>
            <a:off x="6901299" y="3267917"/>
            <a:ext cx="4126238" cy="2655411"/>
            <a:chOff x="970826" y="2868853"/>
            <a:chExt cx="4948668" cy="3184680"/>
          </a:xfrm>
          <a:effectLst>
            <a:outerShdw blurRad="50800" dist="38100" dir="2700000" algn="tl" rotWithShape="0">
              <a:prstClr val="black">
                <a:alpha val="40000"/>
              </a:prstClr>
            </a:outerShdw>
          </a:effectLst>
        </p:grpSpPr>
        <p:pic>
          <p:nvPicPr>
            <p:cNvPr id="15" name="Picture 2">
              <a:extLst>
                <a:ext uri="{FF2B5EF4-FFF2-40B4-BE49-F238E27FC236}">
                  <a16:creationId xmlns:a16="http://schemas.microsoft.com/office/drawing/2014/main" id="{3FD4C28F-D031-4A53-A4D7-66EB9C297B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970826" y="2868853"/>
              <a:ext cx="1306840" cy="2624534"/>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00138A46-1BFD-4A22-A30B-59DCB423FE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383166" y="3148927"/>
              <a:ext cx="1405404" cy="2624533"/>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16" name="Picture 8">
              <a:extLst>
                <a:ext uri="{FF2B5EF4-FFF2-40B4-BE49-F238E27FC236}">
                  <a16:creationId xmlns:a16="http://schemas.microsoft.com/office/drawing/2014/main" id="{2332C234-79B4-46A7-8AF7-BFD6727DA5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4070" y="3429000"/>
              <a:ext cx="1306840" cy="2572004"/>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18" name="Picture 12">
              <a:extLst>
                <a:ext uri="{FF2B5EF4-FFF2-40B4-BE49-F238E27FC236}">
                  <a16:creationId xmlns:a16="http://schemas.microsoft.com/office/drawing/2014/main" id="{F403D538-7E4D-444B-B69B-C0F3E74E2B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3649470" y="2868853"/>
              <a:ext cx="1367760" cy="2624532"/>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19" name="Picture 10">
              <a:extLst>
                <a:ext uri="{FF2B5EF4-FFF2-40B4-BE49-F238E27FC236}">
                  <a16:creationId xmlns:a16="http://schemas.microsoft.com/office/drawing/2014/main" id="{BBDB9653-8403-474E-9F75-45364B94AA3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4122730" y="3148925"/>
              <a:ext cx="1304271" cy="2624533"/>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17" name="Picture 14">
              <a:extLst>
                <a:ext uri="{FF2B5EF4-FFF2-40B4-BE49-F238E27FC236}">
                  <a16:creationId xmlns:a16="http://schemas.microsoft.com/office/drawing/2014/main" id="{74329D4E-051A-4D20-966C-DAE67785E2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2501" y="3429000"/>
              <a:ext cx="1386993" cy="2624533"/>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grpSp>
      <p:sp>
        <p:nvSpPr>
          <p:cNvPr id="20" name="タイトル 3">
            <a:extLst>
              <a:ext uri="{FF2B5EF4-FFF2-40B4-BE49-F238E27FC236}">
                <a16:creationId xmlns:a16="http://schemas.microsoft.com/office/drawing/2014/main" id="{33C3AB56-B052-4E6B-81ED-89A3989E3A27}"/>
              </a:ext>
            </a:extLst>
          </p:cNvPr>
          <p:cNvSpPr txBox="1">
            <a:spLocks/>
          </p:cNvSpPr>
          <p:nvPr/>
        </p:nvSpPr>
        <p:spPr>
          <a:xfrm>
            <a:off x="937645" y="917618"/>
            <a:ext cx="4288353" cy="648511"/>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solidFill>
                  <a:schemeClr val="tx2"/>
                </a:solidFill>
              </a:rPr>
              <a:t>コンテクスチュアルターゲティング</a:t>
            </a:r>
            <a:endParaRPr lang="en-US" altLang="ja-JP" sz="2000" b="1" dirty="0">
              <a:solidFill>
                <a:schemeClr val="tx2"/>
              </a:solidFill>
            </a:endParaRPr>
          </a:p>
          <a:p>
            <a:r>
              <a:rPr lang="ja-JP" altLang="en-US" sz="2000" b="1" dirty="0">
                <a:solidFill>
                  <a:schemeClr val="tx2"/>
                </a:solidFill>
              </a:rPr>
              <a:t>広告メニューをリリース</a:t>
            </a:r>
            <a:endParaRPr lang="en-US" altLang="ja-JP" sz="2000" b="1" dirty="0">
              <a:solidFill>
                <a:schemeClr val="tx2"/>
              </a:solidFill>
            </a:endParaRPr>
          </a:p>
        </p:txBody>
      </p:sp>
      <p:pic>
        <p:nvPicPr>
          <p:cNvPr id="2050" name="Picture 2" descr="朝日新聞デジタル">
            <a:extLst>
              <a:ext uri="{FF2B5EF4-FFF2-40B4-BE49-F238E27FC236}">
                <a16:creationId xmlns:a16="http://schemas.microsoft.com/office/drawing/2014/main" id="{25637602-17B7-4C1E-9D60-96EFBDC2888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04659" y="2510990"/>
            <a:ext cx="1512202" cy="46740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グループ化 8">
            <a:extLst>
              <a:ext uri="{FF2B5EF4-FFF2-40B4-BE49-F238E27FC236}">
                <a16:creationId xmlns:a16="http://schemas.microsoft.com/office/drawing/2014/main" id="{66FF3E58-89B7-4FF4-A71B-714E5F604FCE}"/>
              </a:ext>
            </a:extLst>
          </p:cNvPr>
          <p:cNvGrpSpPr/>
          <p:nvPr/>
        </p:nvGrpSpPr>
        <p:grpSpPr>
          <a:xfrm>
            <a:off x="786771" y="2563224"/>
            <a:ext cx="5732536" cy="1794506"/>
            <a:chOff x="681867" y="2483071"/>
            <a:chExt cx="5732536" cy="2085208"/>
          </a:xfrm>
        </p:grpSpPr>
        <p:sp>
          <p:nvSpPr>
            <p:cNvPr id="25" name="四角形: 角を丸くする 24">
              <a:extLst>
                <a:ext uri="{FF2B5EF4-FFF2-40B4-BE49-F238E27FC236}">
                  <a16:creationId xmlns:a16="http://schemas.microsoft.com/office/drawing/2014/main" id="{8054EC7B-7552-4AD4-AF6F-3BA63E99C76F}"/>
                </a:ext>
              </a:extLst>
            </p:cNvPr>
            <p:cNvSpPr/>
            <p:nvPr/>
          </p:nvSpPr>
          <p:spPr>
            <a:xfrm>
              <a:off x="3753542" y="2483071"/>
              <a:ext cx="2660861" cy="956271"/>
            </a:xfrm>
            <a:prstGeom prst="roundRect">
              <a:avLst/>
            </a:prstGeom>
            <a:solidFill>
              <a:schemeClr val="bg1"/>
            </a:solidFill>
            <a:ln w="12700">
              <a:solidFill>
                <a:schemeClr val="bg1">
                  <a:lumMod val="65000"/>
                </a:schemeClr>
              </a:solidFill>
            </a:ln>
            <a:effectLst>
              <a:outerShdw dist="50800" dir="2700000" algn="tl" rotWithShape="0">
                <a:schemeClr val="tx1">
                  <a:alpha val="3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effectLst>
                  <a:outerShdw blurRad="50800" dist="38100" dir="5400000" algn="t" rotWithShape="0">
                    <a:prstClr val="black">
                      <a:alpha val="40000"/>
                    </a:prstClr>
                  </a:outerShdw>
                </a:effectLst>
              </a:endParaRPr>
            </a:p>
          </p:txBody>
        </p:sp>
        <p:sp>
          <p:nvSpPr>
            <p:cNvPr id="26" name="四角形: 角を丸くする 25">
              <a:extLst>
                <a:ext uri="{FF2B5EF4-FFF2-40B4-BE49-F238E27FC236}">
                  <a16:creationId xmlns:a16="http://schemas.microsoft.com/office/drawing/2014/main" id="{16BBA65F-ABF6-41CA-8638-B9EB2829D3FE}"/>
                </a:ext>
              </a:extLst>
            </p:cNvPr>
            <p:cNvSpPr/>
            <p:nvPr/>
          </p:nvSpPr>
          <p:spPr>
            <a:xfrm>
              <a:off x="2247659" y="3612008"/>
              <a:ext cx="2660861" cy="956271"/>
            </a:xfrm>
            <a:prstGeom prst="roundRect">
              <a:avLst/>
            </a:prstGeom>
            <a:solidFill>
              <a:schemeClr val="bg1"/>
            </a:solidFill>
            <a:ln w="12700">
              <a:solidFill>
                <a:schemeClr val="bg1">
                  <a:lumMod val="65000"/>
                </a:schemeClr>
              </a:solidFill>
            </a:ln>
            <a:effectLst>
              <a:outerShdw dist="50800" dir="2700000" algn="tl" rotWithShape="0">
                <a:schemeClr val="tx1">
                  <a:alpha val="3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effectLst>
                  <a:outerShdw blurRad="50800" dist="38100" dir="5400000" algn="t" rotWithShape="0">
                    <a:prstClr val="black">
                      <a:alpha val="40000"/>
                    </a:prstClr>
                  </a:outerShdw>
                </a:effectLst>
              </a:endParaRPr>
            </a:p>
          </p:txBody>
        </p:sp>
        <p:sp>
          <p:nvSpPr>
            <p:cNvPr id="29" name="Google Shape;3287;p163">
              <a:extLst>
                <a:ext uri="{FF2B5EF4-FFF2-40B4-BE49-F238E27FC236}">
                  <a16:creationId xmlns:a16="http://schemas.microsoft.com/office/drawing/2014/main" id="{B1AA52BE-7530-442C-A42B-F52EF8C3DE0C}"/>
                </a:ext>
              </a:extLst>
            </p:cNvPr>
            <p:cNvSpPr/>
            <p:nvPr/>
          </p:nvSpPr>
          <p:spPr>
            <a:xfrm>
              <a:off x="3797056" y="2699554"/>
              <a:ext cx="2419688" cy="381700"/>
            </a:xfrm>
            <a:prstGeom prst="rect">
              <a:avLst/>
            </a:prstGeom>
            <a:noFill/>
            <a:ln>
              <a:noFill/>
            </a:ln>
          </p:spPr>
          <p:txBody>
            <a:bodyPr spcFirstLastPara="1" wrap="square" lIns="62210" tIns="31094" rIns="62210" bIns="31094" anchor="t" anchorCtr="0">
              <a:noAutofit/>
            </a:bodyPr>
            <a:lstStyle/>
            <a:p>
              <a:pPr algn="ctr">
                <a:lnSpc>
                  <a:spcPct val="110000"/>
                </a:lnSpc>
              </a:pPr>
              <a:r>
                <a:rPr lang="ja-JP" altLang="en-US" sz="1200" b="1" dirty="0">
                  <a:latin typeface="+mn-ea"/>
                  <a:cs typeface="M PLUS 1p"/>
                  <a:sym typeface="M PLUS 1p"/>
                </a:rPr>
                <a:t>手動分類のサイト内カテゴリを</a:t>
              </a:r>
              <a:endParaRPr lang="en-US" altLang="ja-JP" sz="1200" b="1" dirty="0">
                <a:latin typeface="+mn-ea"/>
                <a:cs typeface="M PLUS 1p"/>
                <a:sym typeface="M PLUS 1p"/>
              </a:endParaRPr>
            </a:p>
            <a:p>
              <a:pPr algn="ctr">
                <a:lnSpc>
                  <a:spcPct val="110000"/>
                </a:lnSpc>
              </a:pPr>
              <a:r>
                <a:rPr lang="ja-JP" altLang="en-US" sz="1200" b="1" dirty="0">
                  <a:latin typeface="+mn-ea"/>
                  <a:cs typeface="M PLUS 1p"/>
                  <a:sym typeface="M PLUS 1p"/>
                </a:rPr>
                <a:t>横断し「トピック」を自動判定</a:t>
              </a:r>
              <a:endParaRPr sz="1200" b="1" dirty="0">
                <a:latin typeface="+mn-ea"/>
                <a:cs typeface="M PLUS 1p"/>
                <a:sym typeface="M PLUS 1p"/>
              </a:endParaRPr>
            </a:p>
          </p:txBody>
        </p:sp>
        <p:sp>
          <p:nvSpPr>
            <p:cNvPr id="31" name="四角形: 角を丸くする 30">
              <a:extLst>
                <a:ext uri="{FF2B5EF4-FFF2-40B4-BE49-F238E27FC236}">
                  <a16:creationId xmlns:a16="http://schemas.microsoft.com/office/drawing/2014/main" id="{25862AFF-A665-40BB-AE52-9C419F9BBE8E}"/>
                </a:ext>
              </a:extLst>
            </p:cNvPr>
            <p:cNvSpPr/>
            <p:nvPr/>
          </p:nvSpPr>
          <p:spPr>
            <a:xfrm>
              <a:off x="792963" y="2483071"/>
              <a:ext cx="2660861" cy="956271"/>
            </a:xfrm>
            <a:prstGeom prst="roundRect">
              <a:avLst/>
            </a:prstGeom>
            <a:solidFill>
              <a:schemeClr val="bg1"/>
            </a:solidFill>
            <a:ln w="12700">
              <a:solidFill>
                <a:schemeClr val="bg1">
                  <a:lumMod val="65000"/>
                </a:schemeClr>
              </a:solidFill>
            </a:ln>
            <a:effectLst>
              <a:outerShdw dist="50800" dir="2700000" algn="tl" rotWithShape="0">
                <a:schemeClr val="tx1">
                  <a:alpha val="3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effectLst>
                  <a:outerShdw blurRad="50800" dist="38100" dir="5400000" algn="t" rotWithShape="0">
                    <a:prstClr val="black">
                      <a:alpha val="40000"/>
                    </a:prstClr>
                  </a:outerShdw>
                </a:effectLst>
              </a:endParaRPr>
            </a:p>
          </p:txBody>
        </p:sp>
        <p:sp>
          <p:nvSpPr>
            <p:cNvPr id="33" name="Google Shape;3287;p163">
              <a:extLst>
                <a:ext uri="{FF2B5EF4-FFF2-40B4-BE49-F238E27FC236}">
                  <a16:creationId xmlns:a16="http://schemas.microsoft.com/office/drawing/2014/main" id="{7E7DFC39-DBF3-4DF3-A6C9-D19325FF9E8A}"/>
                </a:ext>
              </a:extLst>
            </p:cNvPr>
            <p:cNvSpPr/>
            <p:nvPr/>
          </p:nvSpPr>
          <p:spPr>
            <a:xfrm>
              <a:off x="681867" y="2699554"/>
              <a:ext cx="2869159" cy="381700"/>
            </a:xfrm>
            <a:prstGeom prst="rect">
              <a:avLst/>
            </a:prstGeom>
            <a:noFill/>
            <a:ln>
              <a:noFill/>
            </a:ln>
          </p:spPr>
          <p:txBody>
            <a:bodyPr spcFirstLastPara="1" wrap="square" lIns="62210" tIns="31094" rIns="62210" bIns="31094" anchor="t" anchorCtr="0">
              <a:noAutofit/>
            </a:bodyPr>
            <a:lstStyle/>
            <a:p>
              <a:pPr algn="ctr">
                <a:lnSpc>
                  <a:spcPct val="110000"/>
                </a:lnSpc>
              </a:pPr>
              <a:r>
                <a:rPr lang="ja-JP" altLang="en-US" sz="1200" b="1" dirty="0">
                  <a:latin typeface="+mn-ea"/>
                  <a:cs typeface="M PLUS 1p"/>
                  <a:sym typeface="M PLUS 1p"/>
                </a:rPr>
                <a:t>コアな文字・キーワードが</a:t>
              </a:r>
              <a:endParaRPr lang="en-US" altLang="ja-JP" sz="1200" b="1" dirty="0">
                <a:latin typeface="+mn-ea"/>
                <a:cs typeface="M PLUS 1p"/>
                <a:sym typeface="M PLUS 1p"/>
              </a:endParaRPr>
            </a:p>
            <a:p>
              <a:pPr algn="ctr">
                <a:lnSpc>
                  <a:spcPct val="110000"/>
                </a:lnSpc>
              </a:pPr>
              <a:r>
                <a:rPr lang="ja-JP" altLang="en-US" sz="1200" b="1" dirty="0">
                  <a:latin typeface="+mn-ea"/>
                  <a:cs typeface="M PLUS 1p"/>
                  <a:sym typeface="M PLUS 1p"/>
                </a:rPr>
                <a:t>登場する「意味」「文脈」の判定</a:t>
              </a:r>
              <a:endParaRPr lang="en-US" altLang="ja-JP" sz="1200" b="1" dirty="0">
                <a:latin typeface="+mn-ea"/>
                <a:cs typeface="M PLUS 1p"/>
                <a:sym typeface="M PLUS 1p"/>
              </a:endParaRPr>
            </a:p>
          </p:txBody>
        </p:sp>
        <p:sp>
          <p:nvSpPr>
            <p:cNvPr id="36" name="Google Shape;3287;p163">
              <a:extLst>
                <a:ext uri="{FF2B5EF4-FFF2-40B4-BE49-F238E27FC236}">
                  <a16:creationId xmlns:a16="http://schemas.microsoft.com/office/drawing/2014/main" id="{0A778371-EDC0-4E5B-999F-FF806776A684}"/>
                </a:ext>
              </a:extLst>
            </p:cNvPr>
            <p:cNvSpPr/>
            <p:nvPr/>
          </p:nvSpPr>
          <p:spPr>
            <a:xfrm>
              <a:off x="2247659" y="3828491"/>
              <a:ext cx="2419688" cy="381700"/>
            </a:xfrm>
            <a:prstGeom prst="rect">
              <a:avLst/>
            </a:prstGeom>
            <a:noFill/>
            <a:ln>
              <a:noFill/>
            </a:ln>
          </p:spPr>
          <p:txBody>
            <a:bodyPr spcFirstLastPara="1" wrap="square" lIns="62210" tIns="31094" rIns="62210" bIns="31094" anchor="t" anchorCtr="0">
              <a:noAutofit/>
            </a:bodyPr>
            <a:lstStyle/>
            <a:p>
              <a:pPr algn="ctr">
                <a:lnSpc>
                  <a:spcPct val="110000"/>
                </a:lnSpc>
              </a:pPr>
              <a:r>
                <a:rPr lang="ja-JP" altLang="en-US" sz="1200" b="1" dirty="0">
                  <a:latin typeface="+mn-ea"/>
                  <a:cs typeface="M PLUS 1p"/>
                  <a:sym typeface="M PLUS 1p"/>
                </a:rPr>
                <a:t>コンテンツの全文を解析のうえ</a:t>
              </a:r>
              <a:endParaRPr lang="en-US" altLang="ja-JP" sz="1200" b="1" dirty="0">
                <a:latin typeface="+mn-ea"/>
                <a:cs typeface="M PLUS 1p"/>
                <a:sym typeface="M PLUS 1p"/>
              </a:endParaRPr>
            </a:p>
            <a:p>
              <a:pPr algn="ctr">
                <a:lnSpc>
                  <a:spcPct val="110000"/>
                </a:lnSpc>
              </a:pPr>
              <a:r>
                <a:rPr lang="ja-JP" altLang="en-US" sz="1200" b="1" dirty="0">
                  <a:latin typeface="+mn-ea"/>
                  <a:cs typeface="M PLUS 1p"/>
                  <a:sym typeface="M PLUS 1p"/>
                </a:rPr>
                <a:t>文意を解釈し「トーン」を判定</a:t>
              </a:r>
              <a:endParaRPr lang="en-US" altLang="ja-JP" sz="1200" b="1" dirty="0">
                <a:latin typeface="+mn-ea"/>
                <a:cs typeface="M PLUS 1p"/>
                <a:sym typeface="M PLUS 1p"/>
              </a:endParaRPr>
            </a:p>
          </p:txBody>
        </p:sp>
      </p:grpSp>
      <p:sp>
        <p:nvSpPr>
          <p:cNvPr id="50" name="テキスト ボックス 49">
            <a:extLst>
              <a:ext uri="{FF2B5EF4-FFF2-40B4-BE49-F238E27FC236}">
                <a16:creationId xmlns:a16="http://schemas.microsoft.com/office/drawing/2014/main" id="{29DCAFA5-64B0-4FD3-8778-B0C1361421CC}"/>
              </a:ext>
            </a:extLst>
          </p:cNvPr>
          <p:cNvSpPr txBox="1"/>
          <p:nvPr/>
        </p:nvSpPr>
        <p:spPr>
          <a:xfrm>
            <a:off x="2116446" y="2032774"/>
            <a:ext cx="342243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strike="noStrike" kern="1200" cap="none" spc="0" normalizeH="0" baseline="0" noProof="0" dirty="0">
                <a:ln>
                  <a:noFill/>
                </a:ln>
                <a:solidFill>
                  <a:srgbClr val="000000"/>
                </a:solidFill>
                <a:effectLst/>
                <a:uLnTx/>
                <a:uFillTx/>
                <a:latin typeface="游ゴシック"/>
                <a:ea typeface="游ゴシック"/>
                <a:cs typeface="+mn-cs"/>
              </a:rPr>
              <a:t>記事・ページの情報を</a:t>
            </a:r>
            <a:r>
              <a:rPr kumimoji="1" lang="en-US" altLang="ja-JP" b="1" dirty="0">
                <a:solidFill>
                  <a:srgbClr val="0070C0"/>
                </a:solidFill>
                <a:latin typeface="游ゴシック"/>
                <a:ea typeface="游ゴシック"/>
              </a:rPr>
              <a:t>AI</a:t>
            </a:r>
            <a:r>
              <a:rPr kumimoji="1" lang="ja-JP" altLang="en-US" b="1" dirty="0">
                <a:solidFill>
                  <a:srgbClr val="0070C0"/>
                </a:solidFill>
                <a:latin typeface="游ゴシック"/>
                <a:ea typeface="游ゴシック"/>
              </a:rPr>
              <a:t>が解析</a:t>
            </a:r>
            <a:endParaRPr kumimoji="1" lang="ja-JP" altLang="en-US" b="1" i="0" strike="noStrike" kern="1200" cap="none" spc="0" normalizeH="0" baseline="0" noProof="0" dirty="0">
              <a:ln>
                <a:noFill/>
              </a:ln>
              <a:solidFill>
                <a:srgbClr val="0070C0"/>
              </a:solidFill>
              <a:effectLst/>
              <a:uLnTx/>
              <a:uFillTx/>
              <a:latin typeface="游ゴシック"/>
              <a:ea typeface="游ゴシック"/>
              <a:cs typeface="+mn-cs"/>
            </a:endParaRPr>
          </a:p>
        </p:txBody>
      </p:sp>
      <p:sp>
        <p:nvSpPr>
          <p:cNvPr id="62" name="正方形/長方形 61">
            <a:extLst>
              <a:ext uri="{FF2B5EF4-FFF2-40B4-BE49-F238E27FC236}">
                <a16:creationId xmlns:a16="http://schemas.microsoft.com/office/drawing/2014/main" id="{59F5D0D5-E493-4327-9827-A198B3C889E0}"/>
              </a:ext>
            </a:extLst>
          </p:cNvPr>
          <p:cNvSpPr/>
          <p:nvPr/>
        </p:nvSpPr>
        <p:spPr>
          <a:xfrm>
            <a:off x="1128388" y="5218185"/>
            <a:ext cx="5109209" cy="3964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b="1" spc="-150" dirty="0">
              <a:solidFill>
                <a:schemeClr val="tx1"/>
              </a:solidFill>
            </a:endParaRPr>
          </a:p>
          <a:p>
            <a:r>
              <a:rPr lang="ja-JP" altLang="en-US" b="1" spc="-150" dirty="0">
                <a:solidFill>
                  <a:schemeClr val="tx1"/>
                </a:solidFill>
              </a:rPr>
              <a:t>コンテクストセグメントを</a:t>
            </a:r>
            <a:r>
              <a:rPr lang="ja-JP" altLang="en-US" sz="2400" b="1" spc="-150" dirty="0">
                <a:solidFill>
                  <a:srgbClr val="D11E71"/>
                </a:solidFill>
              </a:rPr>
              <a:t>自動分類</a:t>
            </a:r>
            <a:endParaRPr lang="en-US" altLang="ja-JP" b="1" spc="-150" dirty="0">
              <a:solidFill>
                <a:srgbClr val="D11E71"/>
              </a:solidFill>
            </a:endParaRPr>
          </a:p>
          <a:p>
            <a:r>
              <a:rPr lang="ja-JP" altLang="en-US" b="1" spc="-150" dirty="0">
                <a:solidFill>
                  <a:schemeClr val="tx1"/>
                </a:solidFill>
              </a:rPr>
              <a:t>日々、大量の記事が公開の数時間後には</a:t>
            </a:r>
            <a:endParaRPr lang="en-US" altLang="ja-JP" b="1" spc="-150" dirty="0">
              <a:solidFill>
                <a:schemeClr val="tx1"/>
              </a:solidFill>
            </a:endParaRPr>
          </a:p>
          <a:p>
            <a:r>
              <a:rPr lang="ja-JP" altLang="en-US" b="1" spc="-150" dirty="0">
                <a:solidFill>
                  <a:schemeClr val="tx1"/>
                </a:solidFill>
              </a:rPr>
              <a:t>ターゲティング広告で利用可能に</a:t>
            </a:r>
            <a:endParaRPr lang="en-US" altLang="ja-JP" b="1" spc="-150" dirty="0">
              <a:solidFill>
                <a:schemeClr val="tx1"/>
              </a:solidFill>
            </a:endParaRPr>
          </a:p>
        </p:txBody>
      </p:sp>
      <p:sp>
        <p:nvSpPr>
          <p:cNvPr id="63" name="二等辺三角形 62">
            <a:extLst>
              <a:ext uri="{FF2B5EF4-FFF2-40B4-BE49-F238E27FC236}">
                <a16:creationId xmlns:a16="http://schemas.microsoft.com/office/drawing/2014/main" id="{A49F3C73-D52C-40DD-A4FF-34F3883C6513}"/>
              </a:ext>
            </a:extLst>
          </p:cNvPr>
          <p:cNvSpPr/>
          <p:nvPr/>
        </p:nvSpPr>
        <p:spPr>
          <a:xfrm flipV="1">
            <a:off x="2885223" y="4513337"/>
            <a:ext cx="1887028" cy="321743"/>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57901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1B34799C-D6EC-4249-8CF5-160ECD91B0BA}"/>
              </a:ext>
            </a:extLst>
          </p:cNvPr>
          <p:cNvGrpSpPr/>
          <p:nvPr/>
        </p:nvGrpSpPr>
        <p:grpSpPr>
          <a:xfrm>
            <a:off x="897957" y="1106634"/>
            <a:ext cx="10372560" cy="459452"/>
            <a:chOff x="897957" y="1106634"/>
            <a:chExt cx="10372560" cy="459452"/>
          </a:xfrm>
        </p:grpSpPr>
        <p:sp>
          <p:nvSpPr>
            <p:cNvPr id="11" name="テキスト ボックス 10">
              <a:extLst>
                <a:ext uri="{FF2B5EF4-FFF2-40B4-BE49-F238E27FC236}">
                  <a16:creationId xmlns:a16="http://schemas.microsoft.com/office/drawing/2014/main" id="{F3BAE813-B1B9-4CD5-921C-FC79CD12D361}"/>
                </a:ext>
              </a:extLst>
            </p:cNvPr>
            <p:cNvSpPr txBox="1"/>
            <p:nvPr/>
          </p:nvSpPr>
          <p:spPr>
            <a:xfrm>
              <a:off x="5587483" y="1106634"/>
              <a:ext cx="5683034" cy="426463"/>
            </a:xfrm>
            <a:prstGeom prst="rect">
              <a:avLst/>
            </a:prstGeom>
            <a:noFill/>
          </p:spPr>
          <p:txBody>
            <a:bodyPr wrap="square" rtlCol="0">
              <a:spAutoFit/>
            </a:bodyPr>
            <a:lstStyle/>
            <a:p>
              <a:pPr>
                <a:lnSpc>
                  <a:spcPct val="150000"/>
                </a:lnSpc>
              </a:pPr>
              <a:endParaRPr kumimoji="1" lang="ja-JP" altLang="en-US" sz="1600" b="1"/>
            </a:p>
          </p:txBody>
        </p:sp>
        <p:sp>
          <p:nvSpPr>
            <p:cNvPr id="12" name="タイトル 3">
              <a:extLst>
                <a:ext uri="{FF2B5EF4-FFF2-40B4-BE49-F238E27FC236}">
                  <a16:creationId xmlns:a16="http://schemas.microsoft.com/office/drawing/2014/main" id="{406612BF-9621-488B-A30B-C9C106DD94FB}"/>
                </a:ext>
              </a:extLst>
            </p:cNvPr>
            <p:cNvSpPr txBox="1">
              <a:spLocks/>
            </p:cNvSpPr>
            <p:nvPr/>
          </p:nvSpPr>
          <p:spPr>
            <a:xfrm>
              <a:off x="897957" y="1151367"/>
              <a:ext cx="3775393" cy="371512"/>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a:solidFill>
                    <a:schemeClr val="tx2"/>
                  </a:solidFill>
                </a:rPr>
                <a:t>効果的で安心な広告を目指して</a:t>
              </a:r>
            </a:p>
          </p:txBody>
        </p:sp>
        <p:cxnSp>
          <p:nvCxnSpPr>
            <p:cNvPr id="13" name="直線コネクタ 12">
              <a:extLst>
                <a:ext uri="{FF2B5EF4-FFF2-40B4-BE49-F238E27FC236}">
                  <a16:creationId xmlns:a16="http://schemas.microsoft.com/office/drawing/2014/main" id="{326ADBDF-D45D-4DC8-B50E-0504CCBBF43A}"/>
                </a:ext>
              </a:extLst>
            </p:cNvPr>
            <p:cNvCxnSpPr>
              <a:cxnSpLocks/>
            </p:cNvCxnSpPr>
            <p:nvPr/>
          </p:nvCxnSpPr>
          <p:spPr>
            <a:xfrm>
              <a:off x="937645" y="1566086"/>
              <a:ext cx="4176796"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2" name="スライド番号プレースホルダー 2">
            <a:extLst>
              <a:ext uri="{FF2B5EF4-FFF2-40B4-BE49-F238E27FC236}">
                <a16:creationId xmlns:a16="http://schemas.microsoft.com/office/drawing/2014/main" id="{C26A7BFA-D76D-405E-B12A-D94830D7F92F}"/>
              </a:ext>
            </a:extLst>
          </p:cNvPr>
          <p:cNvSpPr txBox="1">
            <a:spLocks/>
          </p:cNvSpPr>
          <p:nvPr/>
        </p:nvSpPr>
        <p:spPr>
          <a:xfrm>
            <a:off x="5698525" y="6470650"/>
            <a:ext cx="794951"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游ゴシック" panose="020B0400000000000000" pitchFamily="50" charset="-128"/>
                <a:ea typeface="游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D841D-2F07-48BD-ABA8-7C40C8700444}" type="slidenum">
              <a:rPr kumimoji="1" lang="ja-JP" altLang="en-US" smtClean="0"/>
              <a:pPr/>
              <a:t>14</a:t>
            </a:fld>
            <a:endParaRPr kumimoji="1" lang="ja-JP" altLang="en-US"/>
          </a:p>
        </p:txBody>
      </p:sp>
      <p:pic>
        <p:nvPicPr>
          <p:cNvPr id="24" name="図 23" descr="挿絵 が含まれている画像&#10;&#10;自動的に生成された説明">
            <a:extLst>
              <a:ext uri="{FF2B5EF4-FFF2-40B4-BE49-F238E27FC236}">
                <a16:creationId xmlns:a16="http://schemas.microsoft.com/office/drawing/2014/main" id="{7FB0215B-D093-48C9-9076-83926690F787}"/>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35540" y="2738722"/>
            <a:ext cx="2400304" cy="1430404"/>
          </a:xfrm>
          <a:prstGeom prst="rect">
            <a:avLst/>
          </a:prstGeom>
        </p:spPr>
      </p:pic>
      <p:pic>
        <p:nvPicPr>
          <p:cNvPr id="8194" name="Picture 2" descr="Integral Ad Science | アドベリフィケーション＆デジタル広告テクノロジー">
            <a:extLst>
              <a:ext uri="{FF2B5EF4-FFF2-40B4-BE49-F238E27FC236}">
                <a16:creationId xmlns:a16="http://schemas.microsoft.com/office/drawing/2014/main" id="{4776E0D9-88B8-4999-B917-71F982E6E3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8700" y="2976658"/>
            <a:ext cx="3159632" cy="664166"/>
          </a:xfrm>
          <a:prstGeom prst="rect">
            <a:avLst/>
          </a:prstGeom>
          <a:noFill/>
          <a:extLst>
            <a:ext uri="{909E8E84-426E-40DD-AFC4-6F175D3DCCD1}">
              <a14:hiddenFill xmlns:a14="http://schemas.microsoft.com/office/drawing/2010/main">
                <a:solidFill>
                  <a:srgbClr val="FFFFFF"/>
                </a:solidFill>
              </a14:hiddenFill>
            </a:ext>
          </a:extLst>
        </p:spPr>
      </p:pic>
      <p:sp>
        <p:nvSpPr>
          <p:cNvPr id="27" name="テキスト ボックス 26">
            <a:extLst>
              <a:ext uri="{FF2B5EF4-FFF2-40B4-BE49-F238E27FC236}">
                <a16:creationId xmlns:a16="http://schemas.microsoft.com/office/drawing/2014/main" id="{51B05135-A361-4CEF-AD61-818AC7185F33}"/>
              </a:ext>
            </a:extLst>
          </p:cNvPr>
          <p:cNvSpPr txBox="1"/>
          <p:nvPr/>
        </p:nvSpPr>
        <p:spPr>
          <a:xfrm>
            <a:off x="1226283" y="4314555"/>
            <a:ext cx="4018818" cy="338554"/>
          </a:xfrm>
          <a:prstGeom prst="rect">
            <a:avLst/>
          </a:prstGeom>
          <a:solidFill>
            <a:schemeClr val="tx2">
              <a:lumMod val="40000"/>
              <a:lumOff val="60000"/>
            </a:schemeClr>
          </a:solidFill>
        </p:spPr>
        <p:txBody>
          <a:bodyPr wrap="square" rtlCol="0">
            <a:spAutoFit/>
          </a:bodyPr>
          <a:lstStyle/>
          <a:p>
            <a:pPr algn="ctr"/>
            <a:r>
              <a:rPr kumimoji="1" lang="ja-JP" altLang="en-US" sz="1600" b="1" dirty="0"/>
              <a:t>国内有数の伝統的なパブリッシャー</a:t>
            </a:r>
            <a:endParaRPr kumimoji="1" lang="en-US" altLang="ja-JP" sz="1600" b="1" dirty="0"/>
          </a:p>
        </p:txBody>
      </p:sp>
      <p:sp>
        <p:nvSpPr>
          <p:cNvPr id="28" name="テキスト ボックス 27">
            <a:extLst>
              <a:ext uri="{FF2B5EF4-FFF2-40B4-BE49-F238E27FC236}">
                <a16:creationId xmlns:a16="http://schemas.microsoft.com/office/drawing/2014/main" id="{B05B4B8F-7746-4FA5-9C48-3E8355C299D7}"/>
              </a:ext>
            </a:extLst>
          </p:cNvPr>
          <p:cNvSpPr txBox="1"/>
          <p:nvPr/>
        </p:nvSpPr>
        <p:spPr>
          <a:xfrm>
            <a:off x="6946900" y="4314555"/>
            <a:ext cx="4023232" cy="338554"/>
          </a:xfrm>
          <a:prstGeom prst="rect">
            <a:avLst/>
          </a:prstGeom>
          <a:solidFill>
            <a:schemeClr val="tx2">
              <a:lumMod val="40000"/>
              <a:lumOff val="60000"/>
            </a:schemeClr>
          </a:solidFill>
        </p:spPr>
        <p:txBody>
          <a:bodyPr wrap="square" rtlCol="0">
            <a:spAutoFit/>
          </a:bodyPr>
          <a:lstStyle/>
          <a:p>
            <a:pPr algn="ctr"/>
            <a:r>
              <a:rPr kumimoji="1" lang="ja-JP" altLang="en-US" sz="1600" b="1" dirty="0"/>
              <a:t>アドベリフィケーションのトップ企業</a:t>
            </a:r>
            <a:endParaRPr kumimoji="1" lang="en-US" altLang="ja-JP" sz="1600" b="1" dirty="0"/>
          </a:p>
        </p:txBody>
      </p:sp>
      <p:sp>
        <p:nvSpPr>
          <p:cNvPr id="34" name="テキスト ボックス 33">
            <a:extLst>
              <a:ext uri="{FF2B5EF4-FFF2-40B4-BE49-F238E27FC236}">
                <a16:creationId xmlns:a16="http://schemas.microsoft.com/office/drawing/2014/main" id="{C42D0BD9-C813-4027-B98C-110441F10100}"/>
              </a:ext>
            </a:extLst>
          </p:cNvPr>
          <p:cNvSpPr txBox="1"/>
          <p:nvPr/>
        </p:nvSpPr>
        <p:spPr>
          <a:xfrm>
            <a:off x="5461838" y="934672"/>
            <a:ext cx="6295834" cy="795795"/>
          </a:xfrm>
          <a:prstGeom prst="rect">
            <a:avLst/>
          </a:prstGeom>
          <a:noFill/>
        </p:spPr>
        <p:txBody>
          <a:bodyPr wrap="square" rtlCol="0">
            <a:spAutoFit/>
          </a:bodyPr>
          <a:lstStyle/>
          <a:p>
            <a:pPr>
              <a:lnSpc>
                <a:spcPct val="150000"/>
              </a:lnSpc>
            </a:pPr>
            <a:r>
              <a:rPr kumimoji="1" lang="ja-JP" altLang="en-US" sz="1600" b="1" dirty="0"/>
              <a:t>朝日新聞社と</a:t>
            </a:r>
            <a:r>
              <a:rPr kumimoji="1" lang="en-US" altLang="ja-JP" sz="1600" b="1" dirty="0"/>
              <a:t>IAS</a:t>
            </a:r>
            <a:r>
              <a:rPr kumimoji="1" lang="ja-JP" altLang="en-US" sz="1600" b="1" dirty="0"/>
              <a:t>社の共同開発により両社の強みをいかした</a:t>
            </a:r>
            <a:endParaRPr kumimoji="1" lang="en-US" altLang="ja-JP" sz="1600" b="1" dirty="0"/>
          </a:p>
          <a:p>
            <a:pPr>
              <a:lnSpc>
                <a:spcPct val="150000"/>
              </a:lnSpc>
            </a:pPr>
            <a:r>
              <a:rPr kumimoji="1" lang="ja-JP" altLang="en-US" sz="1600" b="1" dirty="0"/>
              <a:t>安心・安全かつ効果の高い広告を目指します</a:t>
            </a:r>
            <a:endParaRPr kumimoji="1" lang="en-US" altLang="ja-JP" sz="1600" b="1" dirty="0"/>
          </a:p>
        </p:txBody>
      </p:sp>
      <p:sp>
        <p:nvSpPr>
          <p:cNvPr id="16" name="テキスト ボックス 15">
            <a:extLst>
              <a:ext uri="{FF2B5EF4-FFF2-40B4-BE49-F238E27FC236}">
                <a16:creationId xmlns:a16="http://schemas.microsoft.com/office/drawing/2014/main" id="{B5226690-78A4-4948-875E-1298FF349E88}"/>
              </a:ext>
            </a:extLst>
          </p:cNvPr>
          <p:cNvSpPr txBox="1"/>
          <p:nvPr/>
        </p:nvSpPr>
        <p:spPr>
          <a:xfrm>
            <a:off x="1398295" y="4758202"/>
            <a:ext cx="3674794" cy="369332"/>
          </a:xfrm>
          <a:prstGeom prst="rect">
            <a:avLst/>
          </a:prstGeom>
          <a:noFill/>
        </p:spPr>
        <p:txBody>
          <a:bodyPr wrap="square" rtlCol="0">
            <a:spAutoFit/>
          </a:bodyPr>
          <a:lstStyle/>
          <a:p>
            <a:pPr algn="ctr"/>
            <a:r>
              <a:rPr kumimoji="1" lang="ja-JP" altLang="en-US" b="1" dirty="0"/>
              <a:t>コンテンツの知見・読者接点</a:t>
            </a:r>
            <a:endParaRPr kumimoji="1" lang="en-US" altLang="ja-JP" b="1" dirty="0"/>
          </a:p>
        </p:txBody>
      </p:sp>
      <p:sp>
        <p:nvSpPr>
          <p:cNvPr id="17" name="テキスト ボックス 16">
            <a:extLst>
              <a:ext uri="{FF2B5EF4-FFF2-40B4-BE49-F238E27FC236}">
                <a16:creationId xmlns:a16="http://schemas.microsoft.com/office/drawing/2014/main" id="{EDD0D922-534A-4559-829B-7C3A15C83FB7}"/>
              </a:ext>
            </a:extLst>
          </p:cNvPr>
          <p:cNvSpPr txBox="1"/>
          <p:nvPr/>
        </p:nvSpPr>
        <p:spPr>
          <a:xfrm>
            <a:off x="6646515" y="4758202"/>
            <a:ext cx="4624002" cy="369332"/>
          </a:xfrm>
          <a:prstGeom prst="rect">
            <a:avLst/>
          </a:prstGeom>
          <a:noFill/>
        </p:spPr>
        <p:txBody>
          <a:bodyPr wrap="square" rtlCol="0">
            <a:spAutoFit/>
          </a:bodyPr>
          <a:lstStyle/>
          <a:p>
            <a:pPr algn="ctr"/>
            <a:r>
              <a:rPr kumimoji="1" lang="en-US" altLang="ja-JP" b="1" dirty="0"/>
              <a:t>AI</a:t>
            </a:r>
            <a:r>
              <a:rPr kumimoji="1" lang="ja-JP" altLang="en-US" b="1" dirty="0"/>
              <a:t>によるコンテンツ解析技術</a:t>
            </a:r>
            <a:endParaRPr kumimoji="1" lang="en-US" altLang="ja-JP" b="1" dirty="0"/>
          </a:p>
        </p:txBody>
      </p:sp>
    </p:spTree>
    <p:extLst>
      <p:ext uri="{BB962C8B-B14F-4D97-AF65-F5344CB8AC3E}">
        <p14:creationId xmlns:p14="http://schemas.microsoft.com/office/powerpoint/2010/main" val="1201318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1B34799C-D6EC-4249-8CF5-160ECD91B0BA}"/>
              </a:ext>
            </a:extLst>
          </p:cNvPr>
          <p:cNvGrpSpPr/>
          <p:nvPr/>
        </p:nvGrpSpPr>
        <p:grpSpPr>
          <a:xfrm>
            <a:off x="937645" y="1056117"/>
            <a:ext cx="4176796" cy="509969"/>
            <a:chOff x="937645" y="1056117"/>
            <a:chExt cx="4176796" cy="509969"/>
          </a:xfrm>
        </p:grpSpPr>
        <p:sp>
          <p:nvSpPr>
            <p:cNvPr id="12" name="タイトル 3">
              <a:extLst>
                <a:ext uri="{FF2B5EF4-FFF2-40B4-BE49-F238E27FC236}">
                  <a16:creationId xmlns:a16="http://schemas.microsoft.com/office/drawing/2014/main" id="{406612BF-9621-488B-A30B-C9C106DD94FB}"/>
                </a:ext>
              </a:extLst>
            </p:cNvPr>
            <p:cNvSpPr txBox="1">
              <a:spLocks/>
            </p:cNvSpPr>
            <p:nvPr/>
          </p:nvSpPr>
          <p:spPr>
            <a:xfrm>
              <a:off x="937645" y="1056117"/>
              <a:ext cx="2749471" cy="371512"/>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a:solidFill>
                    <a:schemeClr val="tx2"/>
                  </a:solidFill>
                </a:rPr>
                <a:t>メニューラインナップ</a:t>
              </a:r>
            </a:p>
          </p:txBody>
        </p:sp>
        <p:cxnSp>
          <p:nvCxnSpPr>
            <p:cNvPr id="13" name="直線コネクタ 12">
              <a:extLst>
                <a:ext uri="{FF2B5EF4-FFF2-40B4-BE49-F238E27FC236}">
                  <a16:creationId xmlns:a16="http://schemas.microsoft.com/office/drawing/2014/main" id="{326ADBDF-D45D-4DC8-B50E-0504CCBBF43A}"/>
                </a:ext>
              </a:extLst>
            </p:cNvPr>
            <p:cNvCxnSpPr>
              <a:cxnSpLocks/>
            </p:cNvCxnSpPr>
            <p:nvPr/>
          </p:nvCxnSpPr>
          <p:spPr>
            <a:xfrm>
              <a:off x="937645" y="1566086"/>
              <a:ext cx="4176796"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2" name="スライド番号プレースホルダー 2">
            <a:extLst>
              <a:ext uri="{FF2B5EF4-FFF2-40B4-BE49-F238E27FC236}">
                <a16:creationId xmlns:a16="http://schemas.microsoft.com/office/drawing/2014/main" id="{C26A7BFA-D76D-405E-B12A-D94830D7F92F}"/>
              </a:ext>
            </a:extLst>
          </p:cNvPr>
          <p:cNvSpPr txBox="1">
            <a:spLocks/>
          </p:cNvSpPr>
          <p:nvPr/>
        </p:nvSpPr>
        <p:spPr>
          <a:xfrm>
            <a:off x="5698525" y="6470650"/>
            <a:ext cx="794951"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游ゴシック" panose="020B0400000000000000" pitchFamily="50" charset="-128"/>
                <a:ea typeface="游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D841D-2F07-48BD-ABA8-7C40C8700444}" type="slidenum">
              <a:rPr kumimoji="1" lang="ja-JP" altLang="en-US" smtClean="0"/>
              <a:pPr/>
              <a:t>15</a:t>
            </a:fld>
            <a:endParaRPr kumimoji="1" lang="ja-JP" altLang="en-US"/>
          </a:p>
        </p:txBody>
      </p:sp>
      <p:sp>
        <p:nvSpPr>
          <p:cNvPr id="66" name="Google Shape;3197;p159">
            <a:extLst>
              <a:ext uri="{FF2B5EF4-FFF2-40B4-BE49-F238E27FC236}">
                <a16:creationId xmlns:a16="http://schemas.microsoft.com/office/drawing/2014/main" id="{881FCE6D-7E25-4E84-A199-6B2A5106694D}"/>
              </a:ext>
            </a:extLst>
          </p:cNvPr>
          <p:cNvSpPr txBox="1">
            <a:spLocks/>
          </p:cNvSpPr>
          <p:nvPr/>
        </p:nvSpPr>
        <p:spPr>
          <a:xfrm>
            <a:off x="1611980" y="2511229"/>
            <a:ext cx="4176797" cy="1706381"/>
          </a:xfrm>
          <a:prstGeom prst="rect">
            <a:avLst/>
          </a:prstGeom>
        </p:spPr>
        <p:txBody>
          <a:bodyPr spcFirstLastPara="1" vert="horz" wrap="square" lIns="82939" tIns="82939" rIns="82939" bIns="82939" rtlCol="0" anchor="ctr" anchorCtr="0">
            <a:spAutoFit/>
          </a:bodyPr>
          <a:lstStyle>
            <a:lvl1pPr algn="l" defTabSz="1007943" rtl="0" eaLnBrk="1" latinLnBrk="0" hangingPunct="1">
              <a:lnSpc>
                <a:spcPct val="90000"/>
              </a:lnSpc>
              <a:spcBef>
                <a:spcPct val="0"/>
              </a:spcBef>
              <a:buNone/>
              <a:defRPr kumimoji="1" sz="2400" b="1" kern="1200">
                <a:solidFill>
                  <a:schemeClr val="tx1"/>
                </a:solidFill>
                <a:latin typeface="+mj-lt"/>
                <a:ea typeface="+mj-ea"/>
                <a:cs typeface="+mj-cs"/>
              </a:defRPr>
            </a:lvl1pPr>
          </a:lstStyle>
          <a:p>
            <a:pPr lvl="1">
              <a:buClr>
                <a:schemeClr val="tx2"/>
              </a:buClr>
              <a:buSzPct val="80000"/>
            </a:pPr>
            <a:r>
              <a:rPr lang="ja-JP" altLang="en-US" sz="1400" b="1" dirty="0">
                <a:latin typeface="Yu Gothic" panose="020B0400000000000000" pitchFamily="34" charset="-128"/>
                <a:ea typeface="Yu Gothic" panose="020B0400000000000000" pitchFamily="34" charset="-128"/>
              </a:rPr>
              <a:t>ディスプレイ広告を</a:t>
            </a:r>
            <a:endParaRPr lang="en-US" altLang="ja-JP" sz="1400" b="1" dirty="0">
              <a:latin typeface="Yu Gothic" panose="020B0400000000000000" pitchFamily="34" charset="-128"/>
              <a:ea typeface="Yu Gothic" panose="020B0400000000000000" pitchFamily="34" charset="-128"/>
            </a:endParaRPr>
          </a:p>
          <a:p>
            <a:pPr lvl="1">
              <a:buClr>
                <a:schemeClr val="tx2"/>
              </a:buClr>
              <a:buSzPct val="80000"/>
            </a:pPr>
            <a:r>
              <a:rPr lang="ja-JP" altLang="en-US" sz="1400" b="1" dirty="0">
                <a:latin typeface="Yu Gothic" panose="020B0400000000000000" pitchFamily="34" charset="-128"/>
                <a:ea typeface="Yu Gothic" panose="020B0400000000000000" pitchFamily="34" charset="-128"/>
              </a:rPr>
              <a:t>ご指定のコンテクストセグメントで配信</a:t>
            </a:r>
            <a:endParaRPr lang="en-US" altLang="ja-JP" sz="1400" b="1" dirty="0">
              <a:latin typeface="Yu Gothic" panose="020B0400000000000000" pitchFamily="34" charset="-128"/>
              <a:ea typeface="Yu Gothic" panose="020B0400000000000000" pitchFamily="34" charset="-128"/>
            </a:endParaRPr>
          </a:p>
          <a:p>
            <a:pPr lvl="1">
              <a:buClr>
                <a:schemeClr val="tx2"/>
              </a:buClr>
              <a:buSzPct val="80000"/>
            </a:pPr>
            <a:r>
              <a:rPr lang="ja-JP" altLang="en-US" sz="1400" b="1" dirty="0">
                <a:latin typeface="Yu Gothic" panose="020B0400000000000000" pitchFamily="34" charset="-128"/>
                <a:ea typeface="Yu Gothic" panose="020B0400000000000000" pitchFamily="34" charset="-128"/>
              </a:rPr>
              <a:t>いたします。</a:t>
            </a:r>
            <a:endParaRPr lang="en-US" altLang="ja-JP" sz="1400" b="1" dirty="0">
              <a:latin typeface="Yu Gothic" panose="020B0400000000000000" pitchFamily="34" charset="-128"/>
              <a:ea typeface="Yu Gothic" panose="020B0400000000000000" pitchFamily="34" charset="-128"/>
            </a:endParaRPr>
          </a:p>
          <a:p>
            <a:pPr lvl="1">
              <a:buClr>
                <a:schemeClr val="tx2"/>
              </a:buClr>
              <a:buSzPct val="80000"/>
            </a:pPr>
            <a:endParaRPr lang="en-US" altLang="ja-JP" sz="1100" b="1" dirty="0">
              <a:latin typeface="Yu Gothic" panose="020B0400000000000000" pitchFamily="34" charset="-128"/>
              <a:ea typeface="Yu Gothic" panose="020B0400000000000000" pitchFamily="34" charset="-128"/>
            </a:endParaRPr>
          </a:p>
          <a:p>
            <a:pPr lvl="1">
              <a:buClr>
                <a:schemeClr val="tx2"/>
              </a:buClr>
              <a:buSzPct val="80000"/>
            </a:pPr>
            <a:r>
              <a:rPr lang="en-US" altLang="ja-JP" sz="1100" b="1" dirty="0">
                <a:latin typeface="Yu Gothic" panose="020B0400000000000000" pitchFamily="34" charset="-128"/>
                <a:ea typeface="Yu Gothic" panose="020B0400000000000000" pitchFamily="34" charset="-128"/>
              </a:rPr>
              <a:t>※</a:t>
            </a:r>
            <a:r>
              <a:rPr lang="ja-JP" altLang="en-US" sz="1100" b="1" dirty="0">
                <a:latin typeface="Yu Gothic" panose="020B0400000000000000" pitchFamily="34" charset="-128"/>
                <a:ea typeface="Yu Gothic" panose="020B0400000000000000" pitchFamily="34" charset="-128"/>
              </a:rPr>
              <a:t>最低出稿金額５０万円以上となります</a:t>
            </a:r>
            <a:endParaRPr lang="en-US" altLang="ja-JP" sz="1100" b="1" dirty="0">
              <a:latin typeface="Yu Gothic" panose="020B0400000000000000" pitchFamily="34" charset="-128"/>
              <a:ea typeface="Yu Gothic" panose="020B0400000000000000" pitchFamily="34" charset="-128"/>
            </a:endParaRPr>
          </a:p>
          <a:p>
            <a:pPr lvl="1">
              <a:buClr>
                <a:schemeClr val="tx2"/>
              </a:buClr>
              <a:buSzPct val="80000"/>
            </a:pPr>
            <a:endParaRPr lang="en-US" altLang="ja-JP" sz="1100" b="1" dirty="0">
              <a:latin typeface="Yu Gothic" panose="020B0400000000000000" pitchFamily="34" charset="-128"/>
              <a:ea typeface="Yu Gothic" panose="020B0400000000000000" pitchFamily="34" charset="-128"/>
            </a:endParaRPr>
          </a:p>
          <a:p>
            <a:pPr lvl="1">
              <a:buClr>
                <a:schemeClr val="tx2"/>
              </a:buClr>
              <a:buSzPct val="80000"/>
            </a:pPr>
            <a:endParaRPr lang="en-US" altLang="ja-JP" sz="1100" b="1" dirty="0">
              <a:latin typeface="Yu Gothic" panose="020B0400000000000000" pitchFamily="34" charset="-128"/>
              <a:ea typeface="Yu Gothic" panose="020B0400000000000000" pitchFamily="34" charset="-128"/>
            </a:endParaRPr>
          </a:p>
          <a:p>
            <a:pPr lvl="1">
              <a:buClr>
                <a:schemeClr val="tx2"/>
              </a:buClr>
              <a:buSzPct val="80000"/>
            </a:pPr>
            <a:endParaRPr lang="en-US" altLang="ja-JP" sz="1400" b="1" dirty="0">
              <a:latin typeface="Yu Gothic" panose="020B0400000000000000" pitchFamily="34" charset="-128"/>
              <a:ea typeface="Yu Gothic" panose="020B0400000000000000" pitchFamily="34" charset="-128"/>
            </a:endParaRPr>
          </a:p>
        </p:txBody>
      </p:sp>
      <p:sp>
        <p:nvSpPr>
          <p:cNvPr id="67" name="タイトル 3">
            <a:extLst>
              <a:ext uri="{FF2B5EF4-FFF2-40B4-BE49-F238E27FC236}">
                <a16:creationId xmlns:a16="http://schemas.microsoft.com/office/drawing/2014/main" id="{2B022259-2B48-46A3-9046-97A11E1F09EB}"/>
              </a:ext>
            </a:extLst>
          </p:cNvPr>
          <p:cNvSpPr txBox="1">
            <a:spLocks/>
          </p:cNvSpPr>
          <p:nvPr/>
        </p:nvSpPr>
        <p:spPr>
          <a:xfrm>
            <a:off x="2116914" y="1925814"/>
            <a:ext cx="2839239" cy="565411"/>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solidFill>
                  <a:schemeClr val="tx2"/>
                </a:solidFill>
              </a:rPr>
              <a:t>指定コンテクスト配信</a:t>
            </a:r>
            <a:endParaRPr lang="en-US" altLang="ja-JP" sz="1400" b="1" dirty="0">
              <a:solidFill>
                <a:schemeClr val="tx2"/>
              </a:solidFill>
            </a:endParaRPr>
          </a:p>
          <a:p>
            <a:r>
              <a:rPr lang="en-US" altLang="ja-JP" sz="2000" b="1" dirty="0">
                <a:solidFill>
                  <a:schemeClr val="tx2"/>
                </a:solidFill>
              </a:rPr>
              <a:t>SP</a:t>
            </a:r>
            <a:r>
              <a:rPr lang="ja-JP" altLang="en-US" sz="2000" b="1" dirty="0">
                <a:solidFill>
                  <a:schemeClr val="tx2"/>
                </a:solidFill>
              </a:rPr>
              <a:t>記事中レクタングル</a:t>
            </a:r>
            <a:endParaRPr lang="en-US" altLang="ja-JP" sz="2000" b="1" dirty="0">
              <a:solidFill>
                <a:schemeClr val="tx2"/>
              </a:solidFill>
            </a:endParaRPr>
          </a:p>
        </p:txBody>
      </p:sp>
      <p:sp>
        <p:nvSpPr>
          <p:cNvPr id="68" name="タイトル 3">
            <a:extLst>
              <a:ext uri="{FF2B5EF4-FFF2-40B4-BE49-F238E27FC236}">
                <a16:creationId xmlns:a16="http://schemas.microsoft.com/office/drawing/2014/main" id="{B5A37007-E1B8-493C-8CF4-EA7785BE2094}"/>
              </a:ext>
            </a:extLst>
          </p:cNvPr>
          <p:cNvSpPr txBox="1">
            <a:spLocks/>
          </p:cNvSpPr>
          <p:nvPr/>
        </p:nvSpPr>
        <p:spPr>
          <a:xfrm>
            <a:off x="2116914" y="4057309"/>
            <a:ext cx="3775393" cy="565411"/>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solidFill>
                  <a:schemeClr val="tx2"/>
                </a:solidFill>
              </a:rPr>
              <a:t>複数比較</a:t>
            </a:r>
            <a:endParaRPr lang="en-US" altLang="ja-JP" sz="1400" b="1" dirty="0">
              <a:solidFill>
                <a:schemeClr val="tx2"/>
              </a:solidFill>
            </a:endParaRPr>
          </a:p>
          <a:p>
            <a:r>
              <a:rPr lang="ja-JP" altLang="en-US" sz="2000" b="1" dirty="0">
                <a:solidFill>
                  <a:schemeClr val="tx2"/>
                </a:solidFill>
              </a:rPr>
              <a:t>好相性コンテクスト検証プラン</a:t>
            </a:r>
          </a:p>
        </p:txBody>
      </p:sp>
      <p:sp>
        <p:nvSpPr>
          <p:cNvPr id="69" name="タイトル 3">
            <a:extLst>
              <a:ext uri="{FF2B5EF4-FFF2-40B4-BE49-F238E27FC236}">
                <a16:creationId xmlns:a16="http://schemas.microsoft.com/office/drawing/2014/main" id="{A87F35A7-D95A-4AE5-AFBD-0EEA912B53C5}"/>
              </a:ext>
            </a:extLst>
          </p:cNvPr>
          <p:cNvSpPr txBox="1">
            <a:spLocks/>
          </p:cNvSpPr>
          <p:nvPr/>
        </p:nvSpPr>
        <p:spPr>
          <a:xfrm>
            <a:off x="7582495" y="4057309"/>
            <a:ext cx="1980029" cy="565411"/>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solidFill>
                  <a:schemeClr val="tx2"/>
                </a:solidFill>
              </a:rPr>
              <a:t>好相性コンテクスト</a:t>
            </a:r>
            <a:endParaRPr lang="en-US" altLang="ja-JP" sz="1400" b="1" dirty="0">
              <a:solidFill>
                <a:schemeClr val="tx2"/>
              </a:solidFill>
            </a:endParaRPr>
          </a:p>
          <a:p>
            <a:r>
              <a:rPr lang="ja-JP" altLang="en-US" sz="2000" b="1" dirty="0">
                <a:solidFill>
                  <a:schemeClr val="tx2"/>
                </a:solidFill>
              </a:rPr>
              <a:t>検証タイアップ</a:t>
            </a:r>
          </a:p>
        </p:txBody>
      </p:sp>
      <p:sp>
        <p:nvSpPr>
          <p:cNvPr id="11" name="四角形: 角を丸くする 10">
            <a:extLst>
              <a:ext uri="{FF2B5EF4-FFF2-40B4-BE49-F238E27FC236}">
                <a16:creationId xmlns:a16="http://schemas.microsoft.com/office/drawing/2014/main" id="{420597AE-DDCE-4DA6-8F4F-98FDD28DE0DF}"/>
              </a:ext>
            </a:extLst>
          </p:cNvPr>
          <p:cNvSpPr/>
          <p:nvPr/>
        </p:nvSpPr>
        <p:spPr>
          <a:xfrm>
            <a:off x="937645" y="1981471"/>
            <a:ext cx="1077950" cy="39321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rPr>
              <a:t>純広</a:t>
            </a:r>
            <a:endParaRPr kumimoji="1" lang="ja-JP" altLang="en-US" b="1" dirty="0">
              <a:solidFill>
                <a:schemeClr val="bg1"/>
              </a:solidFill>
            </a:endParaRPr>
          </a:p>
        </p:txBody>
      </p:sp>
      <p:sp>
        <p:nvSpPr>
          <p:cNvPr id="14" name="四角形: 角を丸くする 13">
            <a:extLst>
              <a:ext uri="{FF2B5EF4-FFF2-40B4-BE49-F238E27FC236}">
                <a16:creationId xmlns:a16="http://schemas.microsoft.com/office/drawing/2014/main" id="{84618295-1F3D-4D0A-8640-8C14292491A3}"/>
              </a:ext>
            </a:extLst>
          </p:cNvPr>
          <p:cNvSpPr/>
          <p:nvPr/>
        </p:nvSpPr>
        <p:spPr>
          <a:xfrm>
            <a:off x="937645" y="4112966"/>
            <a:ext cx="1077950" cy="39321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rPr>
              <a:t>純広</a:t>
            </a:r>
          </a:p>
        </p:txBody>
      </p:sp>
      <p:sp>
        <p:nvSpPr>
          <p:cNvPr id="16" name="四角形: 角を丸くする 15">
            <a:extLst>
              <a:ext uri="{FF2B5EF4-FFF2-40B4-BE49-F238E27FC236}">
                <a16:creationId xmlns:a16="http://schemas.microsoft.com/office/drawing/2014/main" id="{4D4C2AF1-1B0D-4A1D-BD07-72F02AE8379F}"/>
              </a:ext>
            </a:extLst>
          </p:cNvPr>
          <p:cNvSpPr/>
          <p:nvPr/>
        </p:nvSpPr>
        <p:spPr>
          <a:xfrm>
            <a:off x="6403225" y="4112966"/>
            <a:ext cx="1077950" cy="393215"/>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タイアップ</a:t>
            </a:r>
          </a:p>
        </p:txBody>
      </p:sp>
      <p:sp>
        <p:nvSpPr>
          <p:cNvPr id="17" name="四角形: 角を丸くする 16">
            <a:extLst>
              <a:ext uri="{FF2B5EF4-FFF2-40B4-BE49-F238E27FC236}">
                <a16:creationId xmlns:a16="http://schemas.microsoft.com/office/drawing/2014/main" id="{85B7A366-7D41-46BA-ABE1-7FF108A7D639}"/>
              </a:ext>
            </a:extLst>
          </p:cNvPr>
          <p:cNvSpPr/>
          <p:nvPr/>
        </p:nvSpPr>
        <p:spPr>
          <a:xfrm>
            <a:off x="6403226" y="1981471"/>
            <a:ext cx="1077950" cy="393215"/>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タイアップ</a:t>
            </a:r>
            <a:endParaRPr kumimoji="1" lang="en-US" altLang="ja-JP" sz="1200" b="1" dirty="0">
              <a:solidFill>
                <a:schemeClr val="bg1"/>
              </a:solidFill>
            </a:endParaRPr>
          </a:p>
        </p:txBody>
      </p:sp>
      <p:sp>
        <p:nvSpPr>
          <p:cNvPr id="18" name="Google Shape;3197;p159">
            <a:extLst>
              <a:ext uri="{FF2B5EF4-FFF2-40B4-BE49-F238E27FC236}">
                <a16:creationId xmlns:a16="http://schemas.microsoft.com/office/drawing/2014/main" id="{D02B4BA5-9BED-4A13-8DCD-5B3EFAD98C17}"/>
              </a:ext>
            </a:extLst>
          </p:cNvPr>
          <p:cNvSpPr txBox="1">
            <a:spLocks/>
          </p:cNvSpPr>
          <p:nvPr/>
        </p:nvSpPr>
        <p:spPr>
          <a:xfrm>
            <a:off x="7093641" y="2618950"/>
            <a:ext cx="4276400" cy="1244716"/>
          </a:xfrm>
          <a:prstGeom prst="rect">
            <a:avLst/>
          </a:prstGeom>
        </p:spPr>
        <p:txBody>
          <a:bodyPr spcFirstLastPara="1" vert="horz" wrap="square" lIns="82939" tIns="82939" rIns="82939" bIns="82939" rtlCol="0" anchor="ctr" anchorCtr="0">
            <a:spAutoFit/>
          </a:bodyPr>
          <a:lstStyle>
            <a:lvl1pPr algn="l" defTabSz="1007943" rtl="0" eaLnBrk="1" latinLnBrk="0" hangingPunct="1">
              <a:lnSpc>
                <a:spcPct val="90000"/>
              </a:lnSpc>
              <a:spcBef>
                <a:spcPct val="0"/>
              </a:spcBef>
              <a:buNone/>
              <a:defRPr kumimoji="1" sz="2400" b="1" kern="1200">
                <a:solidFill>
                  <a:schemeClr val="tx1"/>
                </a:solidFill>
                <a:latin typeface="+mj-lt"/>
                <a:ea typeface="+mj-ea"/>
                <a:cs typeface="+mj-cs"/>
              </a:defRPr>
            </a:lvl1pPr>
          </a:lstStyle>
          <a:p>
            <a:pPr lvl="1">
              <a:buClr>
                <a:schemeClr val="tx2"/>
              </a:buClr>
              <a:buSzPct val="80000"/>
            </a:pPr>
            <a:r>
              <a:rPr lang="ja-JP" altLang="en-US" sz="1400" b="1" dirty="0">
                <a:latin typeface="Yu Gothic" panose="020B0400000000000000" pitchFamily="34" charset="-128"/>
                <a:ea typeface="Yu Gothic" panose="020B0400000000000000" pitchFamily="34" charset="-128"/>
              </a:rPr>
              <a:t>タイアップコンテンツでコンテクスチュアルターゲティング配信を活用。</a:t>
            </a:r>
            <a:endParaRPr lang="en-US" altLang="ja-JP" sz="1400" b="1" dirty="0">
              <a:latin typeface="Yu Gothic" panose="020B0400000000000000" pitchFamily="34" charset="-128"/>
              <a:ea typeface="Yu Gothic" panose="020B0400000000000000" pitchFamily="34" charset="-128"/>
            </a:endParaRPr>
          </a:p>
          <a:p>
            <a:pPr lvl="1">
              <a:buClr>
                <a:schemeClr val="tx2"/>
              </a:buClr>
              <a:buSzPct val="80000"/>
            </a:pPr>
            <a:r>
              <a:rPr lang="ja-JP" altLang="en-US" sz="1400" b="1" dirty="0">
                <a:latin typeface="Yu Gothic" panose="020B0400000000000000" pitchFamily="34" charset="-128"/>
                <a:ea typeface="Yu Gothic" panose="020B0400000000000000" pitchFamily="34" charset="-128"/>
              </a:rPr>
              <a:t>指定のコンテクストで見出しを配信することでコンテンツと親和性の高い読者にリーチします。</a:t>
            </a:r>
            <a:endParaRPr lang="en-US" altLang="ja-JP" sz="1400" b="1" dirty="0">
              <a:latin typeface="Yu Gothic" panose="020B0400000000000000" pitchFamily="34" charset="-128"/>
              <a:ea typeface="Yu Gothic" panose="020B0400000000000000" pitchFamily="34" charset="-128"/>
            </a:endParaRPr>
          </a:p>
        </p:txBody>
      </p:sp>
      <p:sp>
        <p:nvSpPr>
          <p:cNvPr id="19" name="Google Shape;3197;p159">
            <a:extLst>
              <a:ext uri="{FF2B5EF4-FFF2-40B4-BE49-F238E27FC236}">
                <a16:creationId xmlns:a16="http://schemas.microsoft.com/office/drawing/2014/main" id="{8DA73E56-F708-4904-B416-026FB3E80C69}"/>
              </a:ext>
            </a:extLst>
          </p:cNvPr>
          <p:cNvSpPr txBox="1">
            <a:spLocks/>
          </p:cNvSpPr>
          <p:nvPr/>
        </p:nvSpPr>
        <p:spPr>
          <a:xfrm>
            <a:off x="7093641" y="4785891"/>
            <a:ext cx="4276400" cy="1460159"/>
          </a:xfrm>
          <a:prstGeom prst="rect">
            <a:avLst/>
          </a:prstGeom>
        </p:spPr>
        <p:txBody>
          <a:bodyPr spcFirstLastPara="1" vert="horz" wrap="square" lIns="82939" tIns="82939" rIns="82939" bIns="82939" rtlCol="0" anchor="ctr" anchorCtr="0">
            <a:spAutoFit/>
          </a:bodyPr>
          <a:lstStyle>
            <a:lvl1pPr algn="l" defTabSz="1007943" rtl="0" eaLnBrk="1" latinLnBrk="0" hangingPunct="1">
              <a:lnSpc>
                <a:spcPct val="90000"/>
              </a:lnSpc>
              <a:spcBef>
                <a:spcPct val="0"/>
              </a:spcBef>
              <a:buNone/>
              <a:defRPr kumimoji="1" sz="2400" b="1" kern="1200">
                <a:solidFill>
                  <a:schemeClr val="tx1"/>
                </a:solidFill>
                <a:latin typeface="+mj-lt"/>
                <a:ea typeface="+mj-ea"/>
                <a:cs typeface="+mj-cs"/>
              </a:defRPr>
            </a:lvl1pPr>
          </a:lstStyle>
          <a:p>
            <a:pPr lvl="1">
              <a:buClr>
                <a:schemeClr val="tx2"/>
              </a:buClr>
              <a:buSzPct val="80000"/>
            </a:pPr>
            <a:r>
              <a:rPr lang="ja-JP" altLang="en-US" sz="1400" b="1" dirty="0">
                <a:latin typeface="Yu Gothic" panose="020B0400000000000000" pitchFamily="34" charset="-128"/>
                <a:ea typeface="Yu Gothic" panose="020B0400000000000000" pitchFamily="34" charset="-128"/>
              </a:rPr>
              <a:t>タイアップコンテンツでコンテクスチュアルターゲティング配信を活用。</a:t>
            </a:r>
            <a:endParaRPr lang="en-US" altLang="ja-JP" sz="1400" b="1" dirty="0">
              <a:latin typeface="Yu Gothic" panose="020B0400000000000000" pitchFamily="34" charset="-128"/>
              <a:ea typeface="Yu Gothic" panose="020B0400000000000000" pitchFamily="34" charset="-128"/>
            </a:endParaRPr>
          </a:p>
          <a:p>
            <a:pPr lvl="1">
              <a:buClr>
                <a:schemeClr val="tx2"/>
              </a:buClr>
              <a:buSzPct val="80000"/>
            </a:pPr>
            <a:r>
              <a:rPr lang="ja-JP" altLang="en-US" sz="1400" b="1" dirty="0">
                <a:latin typeface="Yu Gothic" panose="020B0400000000000000" pitchFamily="34" charset="-128"/>
                <a:ea typeface="Yu Gothic" panose="020B0400000000000000" pitchFamily="34" charset="-128"/>
              </a:rPr>
              <a:t>どのコンテクストでブランドのメッセージが響くのかをレポート致します。</a:t>
            </a:r>
            <a:endParaRPr lang="en-US" altLang="ja-JP" sz="1400" b="1" dirty="0">
              <a:latin typeface="Yu Gothic" panose="020B0400000000000000" pitchFamily="34" charset="-128"/>
              <a:ea typeface="Yu Gothic" panose="020B0400000000000000" pitchFamily="34" charset="-128"/>
            </a:endParaRPr>
          </a:p>
          <a:p>
            <a:pPr lvl="1">
              <a:buClr>
                <a:schemeClr val="tx2"/>
              </a:buClr>
              <a:buSzPct val="80000"/>
            </a:pPr>
            <a:endParaRPr lang="en-US" altLang="ja-JP" sz="1400" b="1" dirty="0">
              <a:latin typeface="Yu Gothic" panose="020B0400000000000000" pitchFamily="34" charset="-128"/>
              <a:ea typeface="Yu Gothic" panose="020B0400000000000000" pitchFamily="34" charset="-128"/>
            </a:endParaRPr>
          </a:p>
          <a:p>
            <a:pPr lvl="1">
              <a:buClr>
                <a:schemeClr val="tx2"/>
              </a:buClr>
              <a:buSzPct val="80000"/>
            </a:pPr>
            <a:endParaRPr lang="en-US" altLang="ja-JP" sz="1400" b="1" dirty="0">
              <a:latin typeface="Yu Gothic" panose="020B0400000000000000" pitchFamily="34" charset="-128"/>
              <a:ea typeface="Yu Gothic" panose="020B0400000000000000" pitchFamily="34" charset="-128"/>
            </a:endParaRPr>
          </a:p>
        </p:txBody>
      </p:sp>
      <p:sp>
        <p:nvSpPr>
          <p:cNvPr id="20" name="タイトル 3">
            <a:extLst>
              <a:ext uri="{FF2B5EF4-FFF2-40B4-BE49-F238E27FC236}">
                <a16:creationId xmlns:a16="http://schemas.microsoft.com/office/drawing/2014/main" id="{659B5930-ABDB-401D-B721-44A161536C86}"/>
              </a:ext>
            </a:extLst>
          </p:cNvPr>
          <p:cNvSpPr txBox="1">
            <a:spLocks/>
          </p:cNvSpPr>
          <p:nvPr/>
        </p:nvSpPr>
        <p:spPr>
          <a:xfrm>
            <a:off x="7582495" y="1925814"/>
            <a:ext cx="2492990" cy="565411"/>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solidFill>
                  <a:schemeClr val="tx2"/>
                </a:solidFill>
              </a:rPr>
              <a:t>指定コンテクスト配信</a:t>
            </a:r>
            <a:endParaRPr lang="en-US" altLang="ja-JP" sz="1400" b="1" dirty="0">
              <a:solidFill>
                <a:schemeClr val="tx2"/>
              </a:solidFill>
            </a:endParaRPr>
          </a:p>
          <a:p>
            <a:r>
              <a:rPr lang="ja-JP" altLang="en-US" sz="2000" b="1" dirty="0">
                <a:solidFill>
                  <a:schemeClr val="tx2"/>
                </a:solidFill>
              </a:rPr>
              <a:t>タイアップブースト</a:t>
            </a:r>
          </a:p>
        </p:txBody>
      </p:sp>
      <p:sp>
        <p:nvSpPr>
          <p:cNvPr id="22" name="Google Shape;3197;p159">
            <a:extLst>
              <a:ext uri="{FF2B5EF4-FFF2-40B4-BE49-F238E27FC236}">
                <a16:creationId xmlns:a16="http://schemas.microsoft.com/office/drawing/2014/main" id="{E7B34354-0175-4C11-8D7D-5D87444D78F0}"/>
              </a:ext>
            </a:extLst>
          </p:cNvPr>
          <p:cNvSpPr txBox="1">
            <a:spLocks/>
          </p:cNvSpPr>
          <p:nvPr/>
        </p:nvSpPr>
        <p:spPr>
          <a:xfrm>
            <a:off x="1633164" y="4678169"/>
            <a:ext cx="4308012" cy="1629437"/>
          </a:xfrm>
          <a:prstGeom prst="rect">
            <a:avLst/>
          </a:prstGeom>
        </p:spPr>
        <p:txBody>
          <a:bodyPr spcFirstLastPara="1" vert="horz" wrap="square" lIns="82939" tIns="82939" rIns="82939" bIns="82939" rtlCol="0" anchor="ctr" anchorCtr="0">
            <a:spAutoFit/>
          </a:bodyPr>
          <a:lstStyle>
            <a:lvl1pPr algn="l" defTabSz="1007943" rtl="0" eaLnBrk="1" latinLnBrk="0" hangingPunct="1">
              <a:lnSpc>
                <a:spcPct val="90000"/>
              </a:lnSpc>
              <a:spcBef>
                <a:spcPct val="0"/>
              </a:spcBef>
              <a:buNone/>
              <a:defRPr kumimoji="1" sz="2400" b="1" kern="1200">
                <a:solidFill>
                  <a:schemeClr val="tx1"/>
                </a:solidFill>
                <a:latin typeface="+mj-lt"/>
                <a:ea typeface="+mj-ea"/>
                <a:cs typeface="+mj-cs"/>
              </a:defRPr>
            </a:lvl1pPr>
          </a:lstStyle>
          <a:p>
            <a:pPr lvl="1">
              <a:buClr>
                <a:schemeClr val="tx2"/>
              </a:buClr>
              <a:buSzPct val="80000"/>
            </a:pPr>
            <a:r>
              <a:rPr lang="ja-JP" altLang="en-US" sz="1400" b="1" dirty="0">
                <a:latin typeface="Yu Gothic" panose="020B0400000000000000" pitchFamily="34" charset="-128"/>
                <a:ea typeface="Yu Gothic" panose="020B0400000000000000" pitchFamily="34" charset="-128"/>
              </a:rPr>
              <a:t>ご希望を伺いながら複数セグメントを</a:t>
            </a:r>
            <a:endParaRPr lang="en-US" altLang="ja-JP" sz="1400" b="1" dirty="0">
              <a:latin typeface="Yu Gothic" panose="020B0400000000000000" pitchFamily="34" charset="-128"/>
              <a:ea typeface="Yu Gothic" panose="020B0400000000000000" pitchFamily="34" charset="-128"/>
            </a:endParaRPr>
          </a:p>
          <a:p>
            <a:pPr lvl="1">
              <a:buClr>
                <a:schemeClr val="tx2"/>
              </a:buClr>
              <a:buSzPct val="80000"/>
            </a:pPr>
            <a:r>
              <a:rPr lang="ja-JP" altLang="en-US" sz="1400" b="1" dirty="0">
                <a:latin typeface="Yu Gothic" panose="020B0400000000000000" pitchFamily="34" charset="-128"/>
                <a:ea typeface="Yu Gothic" panose="020B0400000000000000" pitchFamily="34" charset="-128"/>
              </a:rPr>
              <a:t>配信します。</a:t>
            </a:r>
            <a:endParaRPr lang="en-US" altLang="ja-JP" sz="1400" b="1" dirty="0">
              <a:latin typeface="Yu Gothic" panose="020B0400000000000000" pitchFamily="34" charset="-128"/>
              <a:ea typeface="Yu Gothic" panose="020B0400000000000000" pitchFamily="34" charset="-128"/>
            </a:endParaRPr>
          </a:p>
          <a:p>
            <a:pPr lvl="1">
              <a:buClr>
                <a:schemeClr val="tx2"/>
              </a:buClr>
              <a:buSzPct val="80000"/>
            </a:pPr>
            <a:r>
              <a:rPr lang="ja-JP" altLang="en-US" sz="1400" b="1" dirty="0">
                <a:latin typeface="Yu Gothic" panose="020B0400000000000000" pitchFamily="34" charset="-128"/>
                <a:ea typeface="Yu Gothic" panose="020B0400000000000000" pitchFamily="34" charset="-128"/>
              </a:rPr>
              <a:t>事前検討から事後検証まで商材・ブランドやメッセージに適したコンテクストセグメントを探るＰＯＣとしても実施頂けます。</a:t>
            </a:r>
            <a:endParaRPr lang="en-US" altLang="ja-JP" sz="1400" b="1" dirty="0">
              <a:latin typeface="Yu Gothic" panose="020B0400000000000000" pitchFamily="34" charset="-128"/>
              <a:ea typeface="Yu Gothic" panose="020B0400000000000000" pitchFamily="34" charset="-128"/>
            </a:endParaRPr>
          </a:p>
          <a:p>
            <a:pPr lvl="1">
              <a:buClr>
                <a:schemeClr val="tx2"/>
              </a:buClr>
              <a:buSzPct val="80000"/>
            </a:pPr>
            <a:endParaRPr lang="en-US" altLang="ja-JP" sz="1100" b="1" dirty="0">
              <a:latin typeface="Yu Gothic" panose="020B0400000000000000" pitchFamily="34" charset="-128"/>
              <a:ea typeface="Yu Gothic" panose="020B0400000000000000" pitchFamily="34" charset="-128"/>
            </a:endParaRPr>
          </a:p>
          <a:p>
            <a:pPr lvl="1">
              <a:buClr>
                <a:schemeClr val="tx2"/>
              </a:buClr>
              <a:buSzPct val="80000"/>
            </a:pPr>
            <a:r>
              <a:rPr lang="en-US" altLang="ja-JP" sz="1100" b="1" dirty="0">
                <a:latin typeface="Yu Gothic" panose="020B0400000000000000" pitchFamily="34" charset="-128"/>
                <a:ea typeface="Yu Gothic" panose="020B0400000000000000" pitchFamily="34" charset="-128"/>
              </a:rPr>
              <a:t>※</a:t>
            </a:r>
            <a:r>
              <a:rPr lang="ja-JP" altLang="en-US" sz="1100" b="1" dirty="0">
                <a:latin typeface="Yu Gothic" panose="020B0400000000000000" pitchFamily="34" charset="-128"/>
                <a:ea typeface="Yu Gothic" panose="020B0400000000000000" pitchFamily="34" charset="-128"/>
              </a:rPr>
              <a:t>比較のため最低出稿金額１５０万円以上となります</a:t>
            </a:r>
            <a:endParaRPr lang="en-US" altLang="ja-JP" sz="1100" b="1" dirty="0">
              <a:latin typeface="Yu Gothic" panose="020B0400000000000000" pitchFamily="34" charset="-128"/>
              <a:ea typeface="Yu Gothic" panose="020B0400000000000000" pitchFamily="34" charset="-128"/>
            </a:endParaRPr>
          </a:p>
        </p:txBody>
      </p:sp>
      <p:sp>
        <p:nvSpPr>
          <p:cNvPr id="23" name="テキスト ボックス 22">
            <a:extLst>
              <a:ext uri="{FF2B5EF4-FFF2-40B4-BE49-F238E27FC236}">
                <a16:creationId xmlns:a16="http://schemas.microsoft.com/office/drawing/2014/main" id="{E2D75916-896B-40FB-9DE9-1DC9430262D3}"/>
              </a:ext>
            </a:extLst>
          </p:cNvPr>
          <p:cNvSpPr txBox="1"/>
          <p:nvPr/>
        </p:nvSpPr>
        <p:spPr>
          <a:xfrm>
            <a:off x="5461838" y="934672"/>
            <a:ext cx="6295834" cy="795795"/>
          </a:xfrm>
          <a:prstGeom prst="rect">
            <a:avLst/>
          </a:prstGeom>
          <a:noFill/>
        </p:spPr>
        <p:txBody>
          <a:bodyPr wrap="square" rtlCol="0">
            <a:spAutoFit/>
          </a:bodyPr>
          <a:lstStyle/>
          <a:p>
            <a:pPr>
              <a:lnSpc>
                <a:spcPct val="150000"/>
              </a:lnSpc>
            </a:pPr>
            <a:r>
              <a:rPr kumimoji="1" lang="ja-JP" altLang="en-US" sz="1600" b="1" dirty="0"/>
              <a:t>国内最大級のニュース媒体、朝日新聞デジタルで</a:t>
            </a:r>
            <a:endParaRPr kumimoji="1" lang="en-US" altLang="ja-JP" sz="1600" b="1" dirty="0"/>
          </a:p>
          <a:p>
            <a:pPr>
              <a:lnSpc>
                <a:spcPct val="150000"/>
              </a:lnSpc>
            </a:pPr>
            <a:r>
              <a:rPr kumimoji="1" lang="ja-JP" altLang="en-US" sz="1600" b="1" dirty="0"/>
              <a:t>各種プランを実施可能</a:t>
            </a:r>
            <a:endParaRPr kumimoji="1" lang="en-US" altLang="ja-JP" sz="1600" b="1" dirty="0"/>
          </a:p>
        </p:txBody>
      </p:sp>
    </p:spTree>
    <p:extLst>
      <p:ext uri="{BB962C8B-B14F-4D97-AF65-F5344CB8AC3E}">
        <p14:creationId xmlns:p14="http://schemas.microsoft.com/office/powerpoint/2010/main" val="1263346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75D9E60B-78CE-5A46-850D-985B91A7B466}"/>
              </a:ext>
            </a:extLst>
          </p:cNvPr>
          <p:cNvSpPr>
            <a:spLocks noGrp="1"/>
          </p:cNvSpPr>
          <p:nvPr>
            <p:ph type="sldNum" sz="quarter" idx="12"/>
          </p:nvPr>
        </p:nvSpPr>
        <p:spPr/>
        <p:txBody>
          <a:bodyPr/>
          <a:lstStyle/>
          <a:p>
            <a:fld id="{EAAD841D-2F07-48BD-ABA8-7C40C8700444}" type="slidenum">
              <a:rPr kumimoji="1" lang="ja-JP" altLang="en-US" smtClean="0"/>
              <a:t>16</a:t>
            </a:fld>
            <a:endParaRPr kumimoji="1" lang="ja-JP" altLang="en-US"/>
          </a:p>
        </p:txBody>
      </p:sp>
      <p:grpSp>
        <p:nvGrpSpPr>
          <p:cNvPr id="7" name="グループ化 6">
            <a:extLst>
              <a:ext uri="{FF2B5EF4-FFF2-40B4-BE49-F238E27FC236}">
                <a16:creationId xmlns:a16="http://schemas.microsoft.com/office/drawing/2014/main" id="{3B913A4B-512D-4302-BC74-1A7F40228EC7}"/>
              </a:ext>
            </a:extLst>
          </p:cNvPr>
          <p:cNvGrpSpPr/>
          <p:nvPr/>
        </p:nvGrpSpPr>
        <p:grpSpPr>
          <a:xfrm>
            <a:off x="937645" y="1056117"/>
            <a:ext cx="4288353" cy="509969"/>
            <a:chOff x="937645" y="1056117"/>
            <a:chExt cx="4288353" cy="509969"/>
          </a:xfrm>
        </p:grpSpPr>
        <p:sp>
          <p:nvSpPr>
            <p:cNvPr id="9" name="タイトル 3">
              <a:extLst>
                <a:ext uri="{FF2B5EF4-FFF2-40B4-BE49-F238E27FC236}">
                  <a16:creationId xmlns:a16="http://schemas.microsoft.com/office/drawing/2014/main" id="{C674C57F-7BC9-42B8-B05B-0847E60889A8}"/>
                </a:ext>
              </a:extLst>
            </p:cNvPr>
            <p:cNvSpPr txBox="1">
              <a:spLocks/>
            </p:cNvSpPr>
            <p:nvPr/>
          </p:nvSpPr>
          <p:spPr>
            <a:xfrm>
              <a:off x="937645" y="1056117"/>
              <a:ext cx="4288353" cy="371512"/>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solidFill>
                    <a:schemeClr val="tx2"/>
                  </a:solidFill>
                </a:rPr>
                <a:t>使用可能なコンテクストセグメント</a:t>
              </a:r>
            </a:p>
          </p:txBody>
        </p:sp>
        <p:cxnSp>
          <p:nvCxnSpPr>
            <p:cNvPr id="10" name="直線コネクタ 9">
              <a:extLst>
                <a:ext uri="{FF2B5EF4-FFF2-40B4-BE49-F238E27FC236}">
                  <a16:creationId xmlns:a16="http://schemas.microsoft.com/office/drawing/2014/main" id="{5CAE0770-8773-43D6-9B54-73A7E36035E0}"/>
                </a:ext>
              </a:extLst>
            </p:cNvPr>
            <p:cNvCxnSpPr>
              <a:cxnSpLocks/>
            </p:cNvCxnSpPr>
            <p:nvPr/>
          </p:nvCxnSpPr>
          <p:spPr>
            <a:xfrm>
              <a:off x="937645" y="1566086"/>
              <a:ext cx="4176796"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1" name="四角形: 角を丸くする 10">
            <a:extLst>
              <a:ext uri="{FF2B5EF4-FFF2-40B4-BE49-F238E27FC236}">
                <a16:creationId xmlns:a16="http://schemas.microsoft.com/office/drawing/2014/main" id="{CBB581E2-CB54-438E-A2A8-7EA96A7DBC44}"/>
              </a:ext>
            </a:extLst>
          </p:cNvPr>
          <p:cNvSpPr/>
          <p:nvPr/>
        </p:nvSpPr>
        <p:spPr>
          <a:xfrm>
            <a:off x="891070" y="2020806"/>
            <a:ext cx="4837448" cy="2287725"/>
          </a:xfrm>
          <a:prstGeom prst="roundRect">
            <a:avLst/>
          </a:prstGeom>
          <a:solidFill>
            <a:schemeClr val="bg1"/>
          </a:solid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a:solidFill>
                <a:schemeClr val="tx1"/>
              </a:solidFill>
            </a:endParaRPr>
          </a:p>
        </p:txBody>
      </p:sp>
      <p:sp>
        <p:nvSpPr>
          <p:cNvPr id="18" name="四角形: 角を丸くする 17">
            <a:extLst>
              <a:ext uri="{FF2B5EF4-FFF2-40B4-BE49-F238E27FC236}">
                <a16:creationId xmlns:a16="http://schemas.microsoft.com/office/drawing/2014/main" id="{102A95DE-1D86-4C3C-AEF3-515B30D17BDF}"/>
              </a:ext>
            </a:extLst>
          </p:cNvPr>
          <p:cNvSpPr/>
          <p:nvPr/>
        </p:nvSpPr>
        <p:spPr>
          <a:xfrm>
            <a:off x="2307529" y="1785461"/>
            <a:ext cx="2004530" cy="470692"/>
          </a:xfrm>
          <a:prstGeom prst="roundRect">
            <a:avLst/>
          </a:prstGeom>
          <a:solidFill>
            <a:schemeClr val="bg1"/>
          </a:solid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ビジネス</a:t>
            </a:r>
            <a:endParaRPr kumimoji="1" lang="en-US" altLang="ja-JP" b="1" dirty="0">
              <a:solidFill>
                <a:schemeClr val="tx1"/>
              </a:solidFill>
            </a:endParaRPr>
          </a:p>
        </p:txBody>
      </p:sp>
      <p:sp>
        <p:nvSpPr>
          <p:cNvPr id="19" name="四角形: 角を丸くする 18">
            <a:extLst>
              <a:ext uri="{FF2B5EF4-FFF2-40B4-BE49-F238E27FC236}">
                <a16:creationId xmlns:a16="http://schemas.microsoft.com/office/drawing/2014/main" id="{FE5481BF-AE71-4ACA-966F-E5DD6B546843}"/>
              </a:ext>
            </a:extLst>
          </p:cNvPr>
          <p:cNvSpPr/>
          <p:nvPr/>
        </p:nvSpPr>
        <p:spPr>
          <a:xfrm>
            <a:off x="1099296" y="2461212"/>
            <a:ext cx="1110286" cy="39321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転職・雇用</a:t>
            </a:r>
          </a:p>
        </p:txBody>
      </p:sp>
      <p:sp>
        <p:nvSpPr>
          <p:cNvPr id="20" name="四角形: 角を丸くする 19">
            <a:extLst>
              <a:ext uri="{FF2B5EF4-FFF2-40B4-BE49-F238E27FC236}">
                <a16:creationId xmlns:a16="http://schemas.microsoft.com/office/drawing/2014/main" id="{47CCA5B5-E45A-4167-9521-FE6B08B52272}"/>
              </a:ext>
            </a:extLst>
          </p:cNvPr>
          <p:cNvSpPr/>
          <p:nvPr/>
        </p:nvSpPr>
        <p:spPr>
          <a:xfrm>
            <a:off x="2462067" y="2457161"/>
            <a:ext cx="1750919" cy="393215"/>
          </a:xfrm>
          <a:prstGeom prst="roundRect">
            <a:avLst/>
          </a:prstGeom>
          <a:solidFill>
            <a:srgbClr val="F2A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1"/>
                </a:solidFill>
              </a:rPr>
              <a:t>B2B</a:t>
            </a:r>
            <a:r>
              <a:rPr kumimoji="1" lang="ja-JP" altLang="en-US" sz="1200" b="1" dirty="0">
                <a:solidFill>
                  <a:schemeClr val="bg1"/>
                </a:solidFill>
              </a:rPr>
              <a:t>・マネジメント</a:t>
            </a:r>
          </a:p>
        </p:txBody>
      </p:sp>
      <p:sp>
        <p:nvSpPr>
          <p:cNvPr id="21" name="四角形: 角を丸くする 20">
            <a:extLst>
              <a:ext uri="{FF2B5EF4-FFF2-40B4-BE49-F238E27FC236}">
                <a16:creationId xmlns:a16="http://schemas.microsoft.com/office/drawing/2014/main" id="{59034EFA-5B61-4FB2-ABD0-8BDB76679D6F}"/>
              </a:ext>
            </a:extLst>
          </p:cNvPr>
          <p:cNvSpPr/>
          <p:nvPr/>
        </p:nvSpPr>
        <p:spPr>
          <a:xfrm>
            <a:off x="4465472" y="2457161"/>
            <a:ext cx="1110286" cy="39321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経済・市場</a:t>
            </a:r>
          </a:p>
        </p:txBody>
      </p:sp>
      <p:sp>
        <p:nvSpPr>
          <p:cNvPr id="22" name="四角形: 角を丸くする 21">
            <a:extLst>
              <a:ext uri="{FF2B5EF4-FFF2-40B4-BE49-F238E27FC236}">
                <a16:creationId xmlns:a16="http://schemas.microsoft.com/office/drawing/2014/main" id="{D3095528-D3F6-4DE7-A8FD-37B13AFFAA4E}"/>
              </a:ext>
            </a:extLst>
          </p:cNvPr>
          <p:cNvSpPr/>
          <p:nvPr/>
        </p:nvSpPr>
        <p:spPr>
          <a:xfrm>
            <a:off x="1099296" y="3045460"/>
            <a:ext cx="1247775" cy="39321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産業（農業）</a:t>
            </a:r>
          </a:p>
        </p:txBody>
      </p:sp>
      <p:sp>
        <p:nvSpPr>
          <p:cNvPr id="23" name="四角形: 角を丸くする 22">
            <a:extLst>
              <a:ext uri="{FF2B5EF4-FFF2-40B4-BE49-F238E27FC236}">
                <a16:creationId xmlns:a16="http://schemas.microsoft.com/office/drawing/2014/main" id="{E4AE7753-0D8C-40BE-9390-12FA432B7A0B}"/>
              </a:ext>
            </a:extLst>
          </p:cNvPr>
          <p:cNvSpPr/>
          <p:nvPr/>
        </p:nvSpPr>
        <p:spPr>
          <a:xfrm>
            <a:off x="2482104" y="3041463"/>
            <a:ext cx="1737542" cy="39321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産業（物流・運輸）</a:t>
            </a:r>
          </a:p>
        </p:txBody>
      </p:sp>
      <p:sp>
        <p:nvSpPr>
          <p:cNvPr id="24" name="四角形: 角を丸くする 23">
            <a:extLst>
              <a:ext uri="{FF2B5EF4-FFF2-40B4-BE49-F238E27FC236}">
                <a16:creationId xmlns:a16="http://schemas.microsoft.com/office/drawing/2014/main" id="{58AD931D-D6E8-4E54-8873-13A413C349D2}"/>
              </a:ext>
            </a:extLst>
          </p:cNvPr>
          <p:cNvSpPr/>
          <p:nvPr/>
        </p:nvSpPr>
        <p:spPr>
          <a:xfrm>
            <a:off x="891070" y="4906806"/>
            <a:ext cx="4837448" cy="1155357"/>
          </a:xfrm>
          <a:prstGeom prst="roundRect">
            <a:avLst/>
          </a:prstGeom>
          <a:solidFill>
            <a:schemeClr val="bg1"/>
          </a:solid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a:solidFill>
                <a:schemeClr val="tx1"/>
              </a:solidFill>
            </a:endParaRPr>
          </a:p>
        </p:txBody>
      </p:sp>
      <p:sp>
        <p:nvSpPr>
          <p:cNvPr id="25" name="四角形: 角を丸くする 24">
            <a:extLst>
              <a:ext uri="{FF2B5EF4-FFF2-40B4-BE49-F238E27FC236}">
                <a16:creationId xmlns:a16="http://schemas.microsoft.com/office/drawing/2014/main" id="{956CCB6A-CCE2-47A2-A771-0940184157BB}"/>
              </a:ext>
            </a:extLst>
          </p:cNvPr>
          <p:cNvSpPr/>
          <p:nvPr/>
        </p:nvSpPr>
        <p:spPr>
          <a:xfrm>
            <a:off x="2307529" y="4671460"/>
            <a:ext cx="2004530" cy="470692"/>
          </a:xfrm>
          <a:prstGeom prst="roundRect">
            <a:avLst/>
          </a:prstGeom>
          <a:solidFill>
            <a:schemeClr val="bg1"/>
          </a:solid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社会</a:t>
            </a:r>
            <a:endParaRPr kumimoji="1" lang="en-US" altLang="ja-JP" b="1" dirty="0">
              <a:solidFill>
                <a:schemeClr val="tx1"/>
              </a:solidFill>
            </a:endParaRPr>
          </a:p>
        </p:txBody>
      </p:sp>
      <p:sp>
        <p:nvSpPr>
          <p:cNvPr id="26" name="四角形: 角を丸くする 25">
            <a:extLst>
              <a:ext uri="{FF2B5EF4-FFF2-40B4-BE49-F238E27FC236}">
                <a16:creationId xmlns:a16="http://schemas.microsoft.com/office/drawing/2014/main" id="{B55CE07B-928C-44DA-8A04-90D9ECA23E1E}"/>
              </a:ext>
            </a:extLst>
          </p:cNvPr>
          <p:cNvSpPr/>
          <p:nvPr/>
        </p:nvSpPr>
        <p:spPr>
          <a:xfrm>
            <a:off x="1137613" y="5347211"/>
            <a:ext cx="1742787" cy="39321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環境・エネルギー</a:t>
            </a:r>
          </a:p>
        </p:txBody>
      </p:sp>
      <p:sp>
        <p:nvSpPr>
          <p:cNvPr id="27" name="四角形: 角を丸くする 26">
            <a:extLst>
              <a:ext uri="{FF2B5EF4-FFF2-40B4-BE49-F238E27FC236}">
                <a16:creationId xmlns:a16="http://schemas.microsoft.com/office/drawing/2014/main" id="{96B61147-DFED-43B3-B7B3-8229E88AE32C}"/>
              </a:ext>
            </a:extLst>
          </p:cNvPr>
          <p:cNvSpPr/>
          <p:nvPr/>
        </p:nvSpPr>
        <p:spPr>
          <a:xfrm>
            <a:off x="3014038" y="5343160"/>
            <a:ext cx="1110286" cy="39321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企業・労働</a:t>
            </a:r>
          </a:p>
        </p:txBody>
      </p:sp>
      <p:sp>
        <p:nvSpPr>
          <p:cNvPr id="28" name="四角形: 角を丸くする 27">
            <a:extLst>
              <a:ext uri="{FF2B5EF4-FFF2-40B4-BE49-F238E27FC236}">
                <a16:creationId xmlns:a16="http://schemas.microsoft.com/office/drawing/2014/main" id="{8EF720CC-A698-4282-B566-5E27DE53727A}"/>
              </a:ext>
            </a:extLst>
          </p:cNvPr>
          <p:cNvSpPr/>
          <p:nvPr/>
        </p:nvSpPr>
        <p:spPr>
          <a:xfrm>
            <a:off x="4257963" y="5343160"/>
            <a:ext cx="1110286" cy="39321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政治</a:t>
            </a:r>
          </a:p>
        </p:txBody>
      </p:sp>
      <p:sp>
        <p:nvSpPr>
          <p:cNvPr id="38" name="四角形: 角を丸くする 37">
            <a:extLst>
              <a:ext uri="{FF2B5EF4-FFF2-40B4-BE49-F238E27FC236}">
                <a16:creationId xmlns:a16="http://schemas.microsoft.com/office/drawing/2014/main" id="{A08F2B85-2DF2-4A64-BB95-39F477340C30}"/>
              </a:ext>
            </a:extLst>
          </p:cNvPr>
          <p:cNvSpPr/>
          <p:nvPr/>
        </p:nvSpPr>
        <p:spPr>
          <a:xfrm>
            <a:off x="6096000" y="1994320"/>
            <a:ext cx="4837448" cy="1712112"/>
          </a:xfrm>
          <a:prstGeom prst="roundRect">
            <a:avLst/>
          </a:prstGeom>
          <a:solidFill>
            <a:schemeClr val="bg1"/>
          </a:solid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a:solidFill>
                <a:schemeClr val="tx1"/>
              </a:solidFill>
            </a:endParaRPr>
          </a:p>
        </p:txBody>
      </p:sp>
      <p:sp>
        <p:nvSpPr>
          <p:cNvPr id="39" name="四角形: 角を丸くする 38">
            <a:extLst>
              <a:ext uri="{FF2B5EF4-FFF2-40B4-BE49-F238E27FC236}">
                <a16:creationId xmlns:a16="http://schemas.microsoft.com/office/drawing/2014/main" id="{6774ED85-6594-435C-8021-3DF762C72EA3}"/>
              </a:ext>
            </a:extLst>
          </p:cNvPr>
          <p:cNvSpPr/>
          <p:nvPr/>
        </p:nvSpPr>
        <p:spPr>
          <a:xfrm>
            <a:off x="7506349" y="1758974"/>
            <a:ext cx="2016751" cy="470692"/>
          </a:xfrm>
          <a:prstGeom prst="roundRect">
            <a:avLst/>
          </a:prstGeom>
          <a:solidFill>
            <a:schemeClr val="bg1"/>
          </a:solid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スポーツ</a:t>
            </a:r>
            <a:endParaRPr kumimoji="1" lang="en-US" altLang="ja-JP" b="1" dirty="0">
              <a:solidFill>
                <a:schemeClr val="tx1"/>
              </a:solidFill>
            </a:endParaRPr>
          </a:p>
        </p:txBody>
      </p:sp>
      <p:sp>
        <p:nvSpPr>
          <p:cNvPr id="40" name="四角形: 角を丸くする 39">
            <a:extLst>
              <a:ext uri="{FF2B5EF4-FFF2-40B4-BE49-F238E27FC236}">
                <a16:creationId xmlns:a16="http://schemas.microsoft.com/office/drawing/2014/main" id="{8A8B9A57-3FB4-46D7-B6CF-932BFB58105D}"/>
              </a:ext>
            </a:extLst>
          </p:cNvPr>
          <p:cNvSpPr/>
          <p:nvPr/>
        </p:nvSpPr>
        <p:spPr>
          <a:xfrm>
            <a:off x="6342543" y="2437297"/>
            <a:ext cx="991707" cy="39321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
            <a:r>
              <a:rPr lang="ja-JP" altLang="en-US" sz="1200" b="1" dirty="0">
                <a:effectLst/>
              </a:rPr>
              <a:t>ゴルフ</a:t>
            </a:r>
          </a:p>
        </p:txBody>
      </p:sp>
      <p:sp>
        <p:nvSpPr>
          <p:cNvPr id="41" name="四角形: 角を丸くする 40">
            <a:extLst>
              <a:ext uri="{FF2B5EF4-FFF2-40B4-BE49-F238E27FC236}">
                <a16:creationId xmlns:a16="http://schemas.microsoft.com/office/drawing/2014/main" id="{114014C4-0276-4CCE-B0E0-5A03C497E14A}"/>
              </a:ext>
            </a:extLst>
          </p:cNvPr>
          <p:cNvSpPr/>
          <p:nvPr/>
        </p:nvSpPr>
        <p:spPr>
          <a:xfrm>
            <a:off x="6342543" y="2939036"/>
            <a:ext cx="991707" cy="39321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
            <a:r>
              <a:rPr lang="ja-JP" altLang="en-US" sz="1200" b="1" dirty="0">
                <a:effectLst/>
              </a:rPr>
              <a:t>バスケ</a:t>
            </a:r>
          </a:p>
        </p:txBody>
      </p:sp>
      <p:sp>
        <p:nvSpPr>
          <p:cNvPr id="42" name="四角形: 角を丸くする 41">
            <a:extLst>
              <a:ext uri="{FF2B5EF4-FFF2-40B4-BE49-F238E27FC236}">
                <a16:creationId xmlns:a16="http://schemas.microsoft.com/office/drawing/2014/main" id="{67945BBF-E923-4307-AE21-E370992CF67F}"/>
              </a:ext>
            </a:extLst>
          </p:cNvPr>
          <p:cNvSpPr/>
          <p:nvPr/>
        </p:nvSpPr>
        <p:spPr>
          <a:xfrm>
            <a:off x="7507548" y="2433246"/>
            <a:ext cx="1110286" cy="39321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
            <a:r>
              <a:rPr lang="ja-JP" altLang="en-US" sz="1200" b="1" dirty="0">
                <a:effectLst/>
              </a:rPr>
              <a:t>サッカー</a:t>
            </a:r>
          </a:p>
        </p:txBody>
      </p:sp>
      <p:sp>
        <p:nvSpPr>
          <p:cNvPr id="43" name="四角形: 角を丸くする 42">
            <a:extLst>
              <a:ext uri="{FF2B5EF4-FFF2-40B4-BE49-F238E27FC236}">
                <a16:creationId xmlns:a16="http://schemas.microsoft.com/office/drawing/2014/main" id="{81FE5A20-D5EF-4E23-B4E5-716B7E82ACE8}"/>
              </a:ext>
            </a:extLst>
          </p:cNvPr>
          <p:cNvSpPr/>
          <p:nvPr/>
        </p:nvSpPr>
        <p:spPr>
          <a:xfrm>
            <a:off x="8791133" y="2445516"/>
            <a:ext cx="1110286" cy="39321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
            <a:r>
              <a:rPr lang="ja-JP" altLang="en-US" sz="1200" b="1" dirty="0">
                <a:effectLst/>
              </a:rPr>
              <a:t>テニス</a:t>
            </a:r>
          </a:p>
        </p:txBody>
      </p:sp>
      <p:sp>
        <p:nvSpPr>
          <p:cNvPr id="45" name="四角形: 角を丸くする 44">
            <a:extLst>
              <a:ext uri="{FF2B5EF4-FFF2-40B4-BE49-F238E27FC236}">
                <a16:creationId xmlns:a16="http://schemas.microsoft.com/office/drawing/2014/main" id="{FFC885E9-9E56-463E-A150-203AFBDB9DDA}"/>
              </a:ext>
            </a:extLst>
          </p:cNvPr>
          <p:cNvSpPr/>
          <p:nvPr/>
        </p:nvSpPr>
        <p:spPr>
          <a:xfrm>
            <a:off x="7539601" y="2931218"/>
            <a:ext cx="1674096" cy="39321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
            <a:r>
              <a:rPr lang="ja-JP" altLang="en-US" sz="1200" b="1" dirty="0"/>
              <a:t>ウィンタースポーツ</a:t>
            </a:r>
            <a:endParaRPr lang="ja-JP" altLang="en-US" sz="1200" b="1" dirty="0">
              <a:effectLst/>
            </a:endParaRPr>
          </a:p>
        </p:txBody>
      </p:sp>
      <p:sp>
        <p:nvSpPr>
          <p:cNvPr id="47" name="四角形: 角を丸くする 46">
            <a:extLst>
              <a:ext uri="{FF2B5EF4-FFF2-40B4-BE49-F238E27FC236}">
                <a16:creationId xmlns:a16="http://schemas.microsoft.com/office/drawing/2014/main" id="{A59BA464-82D9-4D7F-998C-30621C9AA551}"/>
              </a:ext>
            </a:extLst>
          </p:cNvPr>
          <p:cNvSpPr/>
          <p:nvPr/>
        </p:nvSpPr>
        <p:spPr>
          <a:xfrm>
            <a:off x="9386013" y="2931217"/>
            <a:ext cx="1375119" cy="39321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
            <a:r>
              <a:rPr lang="ja-JP" altLang="en-US" sz="1200" b="1" dirty="0"/>
              <a:t>オリンピック</a:t>
            </a:r>
            <a:endParaRPr lang="ja-JP" altLang="en-US" sz="1200" b="1" dirty="0">
              <a:effectLst/>
            </a:endParaRPr>
          </a:p>
        </p:txBody>
      </p:sp>
      <p:sp>
        <p:nvSpPr>
          <p:cNvPr id="48" name="四角形: 角を丸くする 47">
            <a:extLst>
              <a:ext uri="{FF2B5EF4-FFF2-40B4-BE49-F238E27FC236}">
                <a16:creationId xmlns:a16="http://schemas.microsoft.com/office/drawing/2014/main" id="{18FE4AAF-B35D-4599-8358-474F2410F5E9}"/>
              </a:ext>
            </a:extLst>
          </p:cNvPr>
          <p:cNvSpPr/>
          <p:nvPr/>
        </p:nvSpPr>
        <p:spPr>
          <a:xfrm>
            <a:off x="1099296" y="3624585"/>
            <a:ext cx="1236280" cy="393215"/>
          </a:xfrm>
          <a:prstGeom prst="roundRect">
            <a:avLst/>
          </a:prstGeom>
          <a:solidFill>
            <a:srgbClr val="F2A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テック好き</a:t>
            </a:r>
          </a:p>
        </p:txBody>
      </p:sp>
      <p:sp>
        <p:nvSpPr>
          <p:cNvPr id="49" name="四角形: 角を丸くする 48">
            <a:extLst>
              <a:ext uri="{FF2B5EF4-FFF2-40B4-BE49-F238E27FC236}">
                <a16:creationId xmlns:a16="http://schemas.microsoft.com/office/drawing/2014/main" id="{10DDC0FE-E2B2-41F3-83A8-4F0FC14ECDC4}"/>
              </a:ext>
            </a:extLst>
          </p:cNvPr>
          <p:cNvSpPr/>
          <p:nvPr/>
        </p:nvSpPr>
        <p:spPr>
          <a:xfrm>
            <a:off x="6084888" y="4911746"/>
            <a:ext cx="4837448" cy="1115048"/>
          </a:xfrm>
          <a:prstGeom prst="roundRect">
            <a:avLst/>
          </a:prstGeom>
          <a:solidFill>
            <a:schemeClr val="bg1"/>
          </a:solid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a:solidFill>
                <a:schemeClr val="tx1"/>
              </a:solidFill>
            </a:endParaRPr>
          </a:p>
        </p:txBody>
      </p:sp>
      <p:sp>
        <p:nvSpPr>
          <p:cNvPr id="50" name="四角形: 角を丸くする 49">
            <a:extLst>
              <a:ext uri="{FF2B5EF4-FFF2-40B4-BE49-F238E27FC236}">
                <a16:creationId xmlns:a16="http://schemas.microsoft.com/office/drawing/2014/main" id="{0461249F-8468-4103-88E4-428F0154B4FD}"/>
              </a:ext>
            </a:extLst>
          </p:cNvPr>
          <p:cNvSpPr/>
          <p:nvPr/>
        </p:nvSpPr>
        <p:spPr>
          <a:xfrm>
            <a:off x="7501347" y="4676400"/>
            <a:ext cx="2004530" cy="470692"/>
          </a:xfrm>
          <a:prstGeom prst="roundRect">
            <a:avLst/>
          </a:prstGeom>
          <a:solidFill>
            <a:schemeClr val="bg1"/>
          </a:solid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その他</a:t>
            </a:r>
            <a:endParaRPr kumimoji="1" lang="en-US" altLang="ja-JP" b="1" dirty="0">
              <a:solidFill>
                <a:schemeClr val="tx1"/>
              </a:solidFill>
            </a:endParaRPr>
          </a:p>
        </p:txBody>
      </p:sp>
      <p:sp>
        <p:nvSpPr>
          <p:cNvPr id="51" name="四角形: 角を丸くする 50">
            <a:extLst>
              <a:ext uri="{FF2B5EF4-FFF2-40B4-BE49-F238E27FC236}">
                <a16:creationId xmlns:a16="http://schemas.microsoft.com/office/drawing/2014/main" id="{1EC80387-6DD7-4553-AC21-625DB52E9B69}"/>
              </a:ext>
            </a:extLst>
          </p:cNvPr>
          <p:cNvSpPr/>
          <p:nvPr/>
        </p:nvSpPr>
        <p:spPr>
          <a:xfrm>
            <a:off x="6331431" y="5352151"/>
            <a:ext cx="886165" cy="393215"/>
          </a:xfrm>
          <a:prstGeom prst="round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自動車</a:t>
            </a:r>
          </a:p>
        </p:txBody>
      </p:sp>
      <p:sp>
        <p:nvSpPr>
          <p:cNvPr id="52" name="四角形: 角を丸くする 51">
            <a:extLst>
              <a:ext uri="{FF2B5EF4-FFF2-40B4-BE49-F238E27FC236}">
                <a16:creationId xmlns:a16="http://schemas.microsoft.com/office/drawing/2014/main" id="{6D238EA5-E40F-4415-9E76-CF4D6CAA64A6}"/>
              </a:ext>
            </a:extLst>
          </p:cNvPr>
          <p:cNvSpPr/>
          <p:nvPr/>
        </p:nvSpPr>
        <p:spPr>
          <a:xfrm>
            <a:off x="7420766" y="5337586"/>
            <a:ext cx="716841" cy="393215"/>
          </a:xfrm>
          <a:prstGeom prst="round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酒</a:t>
            </a:r>
          </a:p>
        </p:txBody>
      </p:sp>
      <p:sp>
        <p:nvSpPr>
          <p:cNvPr id="53" name="四角形: 角を丸くする 52">
            <a:extLst>
              <a:ext uri="{FF2B5EF4-FFF2-40B4-BE49-F238E27FC236}">
                <a16:creationId xmlns:a16="http://schemas.microsoft.com/office/drawing/2014/main" id="{CFA34776-4DCC-4186-B57C-C8F38F6E19AA}"/>
              </a:ext>
            </a:extLst>
          </p:cNvPr>
          <p:cNvSpPr/>
          <p:nvPr/>
        </p:nvSpPr>
        <p:spPr>
          <a:xfrm>
            <a:off x="8340778" y="5337192"/>
            <a:ext cx="1990878" cy="393215"/>
          </a:xfrm>
          <a:prstGeom prst="round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スマホ・デジタル端末</a:t>
            </a:r>
          </a:p>
        </p:txBody>
      </p:sp>
      <p:sp>
        <p:nvSpPr>
          <p:cNvPr id="36" name="四角形: 角を丸くする 35">
            <a:extLst>
              <a:ext uri="{FF2B5EF4-FFF2-40B4-BE49-F238E27FC236}">
                <a16:creationId xmlns:a16="http://schemas.microsoft.com/office/drawing/2014/main" id="{0FFE6579-5B1B-460E-AE9C-ACD7A34A63E7}"/>
              </a:ext>
            </a:extLst>
          </p:cNvPr>
          <p:cNvSpPr/>
          <p:nvPr/>
        </p:nvSpPr>
        <p:spPr>
          <a:xfrm>
            <a:off x="2483755" y="3604726"/>
            <a:ext cx="1236280" cy="39321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ビジネス全般</a:t>
            </a:r>
          </a:p>
        </p:txBody>
      </p:sp>
      <p:sp>
        <p:nvSpPr>
          <p:cNvPr id="54" name="テキスト ボックス 53">
            <a:extLst>
              <a:ext uri="{FF2B5EF4-FFF2-40B4-BE49-F238E27FC236}">
                <a16:creationId xmlns:a16="http://schemas.microsoft.com/office/drawing/2014/main" id="{B438D9E0-F6CB-4694-BA59-76D63F068F35}"/>
              </a:ext>
            </a:extLst>
          </p:cNvPr>
          <p:cNvSpPr txBox="1"/>
          <p:nvPr/>
        </p:nvSpPr>
        <p:spPr>
          <a:xfrm>
            <a:off x="7247894" y="639916"/>
            <a:ext cx="4391412" cy="280333"/>
          </a:xfrm>
          <a:prstGeom prst="rect">
            <a:avLst/>
          </a:prstGeom>
          <a:noFill/>
        </p:spPr>
        <p:txBody>
          <a:bodyPr wrap="square" rtlCol="0">
            <a:spAutoFit/>
          </a:bodyPr>
          <a:lstStyle/>
          <a:p>
            <a:pPr>
              <a:lnSpc>
                <a:spcPct val="150000"/>
              </a:lnSpc>
            </a:pPr>
            <a:r>
              <a:rPr kumimoji="1" lang="ja-JP" altLang="en-US" sz="900" b="1" dirty="0"/>
              <a:t>当該のトピックや類似トピックを扱う記事を分類します</a:t>
            </a:r>
          </a:p>
        </p:txBody>
      </p:sp>
      <p:sp>
        <p:nvSpPr>
          <p:cNvPr id="55" name="四角形: 角を丸くする 54">
            <a:extLst>
              <a:ext uri="{FF2B5EF4-FFF2-40B4-BE49-F238E27FC236}">
                <a16:creationId xmlns:a16="http://schemas.microsoft.com/office/drawing/2014/main" id="{226BCE96-164B-4660-A8B5-148B8D090B3E}"/>
              </a:ext>
            </a:extLst>
          </p:cNvPr>
          <p:cNvSpPr/>
          <p:nvPr/>
        </p:nvSpPr>
        <p:spPr>
          <a:xfrm>
            <a:off x="6410042" y="1090488"/>
            <a:ext cx="770080" cy="393215"/>
          </a:xfrm>
          <a:prstGeom prst="round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
            <a:endParaRPr lang="en-US" altLang="ja-JP" sz="1200" b="1" dirty="0">
              <a:effectLst/>
            </a:endParaRPr>
          </a:p>
        </p:txBody>
      </p:sp>
      <p:sp>
        <p:nvSpPr>
          <p:cNvPr id="56" name="テキスト ボックス 55">
            <a:extLst>
              <a:ext uri="{FF2B5EF4-FFF2-40B4-BE49-F238E27FC236}">
                <a16:creationId xmlns:a16="http://schemas.microsoft.com/office/drawing/2014/main" id="{1A3DB9FC-669A-4EF8-94A2-8A0005A66D14}"/>
              </a:ext>
            </a:extLst>
          </p:cNvPr>
          <p:cNvSpPr txBox="1"/>
          <p:nvPr/>
        </p:nvSpPr>
        <p:spPr>
          <a:xfrm>
            <a:off x="7238875" y="1040443"/>
            <a:ext cx="4391412" cy="488082"/>
          </a:xfrm>
          <a:prstGeom prst="rect">
            <a:avLst/>
          </a:prstGeom>
          <a:noFill/>
        </p:spPr>
        <p:txBody>
          <a:bodyPr wrap="square" rtlCol="0">
            <a:spAutoFit/>
          </a:bodyPr>
          <a:lstStyle/>
          <a:p>
            <a:pPr>
              <a:lnSpc>
                <a:spcPct val="150000"/>
              </a:lnSpc>
            </a:pPr>
            <a:r>
              <a:rPr kumimoji="1" lang="ja-JP" altLang="en-US" sz="900" b="1" dirty="0"/>
              <a:t>当該のトピックや類似トピックを扱う記事に加えて</a:t>
            </a:r>
            <a:endParaRPr kumimoji="1" lang="en-US" altLang="ja-JP" sz="900" b="1" dirty="0"/>
          </a:p>
          <a:p>
            <a:pPr>
              <a:lnSpc>
                <a:spcPct val="150000"/>
              </a:lnSpc>
            </a:pPr>
            <a:r>
              <a:rPr kumimoji="1" lang="ja-JP" altLang="en-US" sz="900" b="1" dirty="0"/>
              <a:t>間接的にトピックが連想されそうな記事などを広く分類します</a:t>
            </a:r>
          </a:p>
        </p:txBody>
      </p:sp>
      <p:sp>
        <p:nvSpPr>
          <p:cNvPr id="57" name="四角形: 角を丸くする 56">
            <a:extLst>
              <a:ext uri="{FF2B5EF4-FFF2-40B4-BE49-F238E27FC236}">
                <a16:creationId xmlns:a16="http://schemas.microsoft.com/office/drawing/2014/main" id="{98B6A48F-7D54-4840-97C3-0B9451D079CE}"/>
              </a:ext>
            </a:extLst>
          </p:cNvPr>
          <p:cNvSpPr/>
          <p:nvPr/>
        </p:nvSpPr>
        <p:spPr>
          <a:xfrm>
            <a:off x="6410042" y="603767"/>
            <a:ext cx="770080" cy="39321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
            <a:endParaRPr lang="en-US" altLang="ja-JP" sz="1200" b="1" dirty="0">
              <a:effectLst/>
            </a:endParaRPr>
          </a:p>
        </p:txBody>
      </p:sp>
    </p:spTree>
    <p:extLst>
      <p:ext uri="{BB962C8B-B14F-4D97-AF65-F5344CB8AC3E}">
        <p14:creationId xmlns:p14="http://schemas.microsoft.com/office/powerpoint/2010/main" val="3031283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75D9E60B-78CE-5A46-850D-985B91A7B466}"/>
              </a:ext>
            </a:extLst>
          </p:cNvPr>
          <p:cNvSpPr>
            <a:spLocks noGrp="1"/>
          </p:cNvSpPr>
          <p:nvPr>
            <p:ph type="sldNum" sz="quarter" idx="12"/>
          </p:nvPr>
        </p:nvSpPr>
        <p:spPr/>
        <p:txBody>
          <a:bodyPr/>
          <a:lstStyle/>
          <a:p>
            <a:fld id="{EAAD841D-2F07-48BD-ABA8-7C40C8700444}" type="slidenum">
              <a:rPr kumimoji="1" lang="ja-JP" altLang="en-US" smtClean="0"/>
              <a:t>17</a:t>
            </a:fld>
            <a:endParaRPr kumimoji="1" lang="ja-JP" altLang="en-US"/>
          </a:p>
        </p:txBody>
      </p:sp>
      <p:grpSp>
        <p:nvGrpSpPr>
          <p:cNvPr id="7" name="グループ化 6">
            <a:extLst>
              <a:ext uri="{FF2B5EF4-FFF2-40B4-BE49-F238E27FC236}">
                <a16:creationId xmlns:a16="http://schemas.microsoft.com/office/drawing/2014/main" id="{3B913A4B-512D-4302-BC74-1A7F40228EC7}"/>
              </a:ext>
            </a:extLst>
          </p:cNvPr>
          <p:cNvGrpSpPr/>
          <p:nvPr/>
        </p:nvGrpSpPr>
        <p:grpSpPr>
          <a:xfrm>
            <a:off x="937645" y="1056117"/>
            <a:ext cx="4288353" cy="509969"/>
            <a:chOff x="937645" y="1056117"/>
            <a:chExt cx="4288353" cy="509969"/>
          </a:xfrm>
        </p:grpSpPr>
        <p:sp>
          <p:nvSpPr>
            <p:cNvPr id="9" name="タイトル 3">
              <a:extLst>
                <a:ext uri="{FF2B5EF4-FFF2-40B4-BE49-F238E27FC236}">
                  <a16:creationId xmlns:a16="http://schemas.microsoft.com/office/drawing/2014/main" id="{C674C57F-7BC9-42B8-B05B-0847E60889A8}"/>
                </a:ext>
              </a:extLst>
            </p:cNvPr>
            <p:cNvSpPr txBox="1">
              <a:spLocks/>
            </p:cNvSpPr>
            <p:nvPr/>
          </p:nvSpPr>
          <p:spPr>
            <a:xfrm>
              <a:off x="937645" y="1056117"/>
              <a:ext cx="4288353" cy="371512"/>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solidFill>
                    <a:schemeClr val="tx2"/>
                  </a:solidFill>
                </a:rPr>
                <a:t>使用可能なコンテクストセグメント</a:t>
              </a:r>
            </a:p>
          </p:txBody>
        </p:sp>
        <p:cxnSp>
          <p:nvCxnSpPr>
            <p:cNvPr id="10" name="直線コネクタ 9">
              <a:extLst>
                <a:ext uri="{FF2B5EF4-FFF2-40B4-BE49-F238E27FC236}">
                  <a16:creationId xmlns:a16="http://schemas.microsoft.com/office/drawing/2014/main" id="{5CAE0770-8773-43D6-9B54-73A7E36035E0}"/>
                </a:ext>
              </a:extLst>
            </p:cNvPr>
            <p:cNvCxnSpPr>
              <a:cxnSpLocks/>
            </p:cNvCxnSpPr>
            <p:nvPr/>
          </p:nvCxnSpPr>
          <p:spPr>
            <a:xfrm>
              <a:off x="937645" y="1566086"/>
              <a:ext cx="4176796"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1" name="四角形: 角を丸くする 10">
            <a:extLst>
              <a:ext uri="{FF2B5EF4-FFF2-40B4-BE49-F238E27FC236}">
                <a16:creationId xmlns:a16="http://schemas.microsoft.com/office/drawing/2014/main" id="{CBB581E2-CB54-438E-A2A8-7EA96A7DBC44}"/>
              </a:ext>
            </a:extLst>
          </p:cNvPr>
          <p:cNvSpPr/>
          <p:nvPr/>
        </p:nvSpPr>
        <p:spPr>
          <a:xfrm>
            <a:off x="891070" y="2020806"/>
            <a:ext cx="4837448" cy="2864393"/>
          </a:xfrm>
          <a:prstGeom prst="roundRect">
            <a:avLst/>
          </a:prstGeom>
          <a:solidFill>
            <a:schemeClr val="bg1"/>
          </a:solid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a:solidFill>
                <a:schemeClr val="tx1"/>
              </a:solidFill>
            </a:endParaRPr>
          </a:p>
        </p:txBody>
      </p:sp>
      <p:sp>
        <p:nvSpPr>
          <p:cNvPr id="18" name="四角形: 角を丸くする 17">
            <a:extLst>
              <a:ext uri="{FF2B5EF4-FFF2-40B4-BE49-F238E27FC236}">
                <a16:creationId xmlns:a16="http://schemas.microsoft.com/office/drawing/2014/main" id="{102A95DE-1D86-4C3C-AEF3-515B30D17BDF}"/>
              </a:ext>
            </a:extLst>
          </p:cNvPr>
          <p:cNvSpPr/>
          <p:nvPr/>
        </p:nvSpPr>
        <p:spPr>
          <a:xfrm>
            <a:off x="2307529" y="1785461"/>
            <a:ext cx="2004530" cy="470692"/>
          </a:xfrm>
          <a:prstGeom prst="roundRect">
            <a:avLst/>
          </a:prstGeom>
          <a:solidFill>
            <a:schemeClr val="bg1"/>
          </a:solid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暮らし</a:t>
            </a:r>
            <a:endParaRPr kumimoji="1" lang="en-US" altLang="ja-JP" b="1" dirty="0">
              <a:solidFill>
                <a:schemeClr val="tx1"/>
              </a:solidFill>
            </a:endParaRPr>
          </a:p>
        </p:txBody>
      </p:sp>
      <p:sp>
        <p:nvSpPr>
          <p:cNvPr id="19" name="四角形: 角を丸くする 18">
            <a:extLst>
              <a:ext uri="{FF2B5EF4-FFF2-40B4-BE49-F238E27FC236}">
                <a16:creationId xmlns:a16="http://schemas.microsoft.com/office/drawing/2014/main" id="{FE5481BF-AE71-4ACA-966F-E5DD6B546843}"/>
              </a:ext>
            </a:extLst>
          </p:cNvPr>
          <p:cNvSpPr/>
          <p:nvPr/>
        </p:nvSpPr>
        <p:spPr>
          <a:xfrm>
            <a:off x="1137613" y="2461212"/>
            <a:ext cx="1419887" cy="393215"/>
          </a:xfrm>
          <a:prstGeom prst="round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高級品・マネー</a:t>
            </a:r>
          </a:p>
        </p:txBody>
      </p:sp>
      <p:sp>
        <p:nvSpPr>
          <p:cNvPr id="21" name="四角形: 角を丸くする 20">
            <a:extLst>
              <a:ext uri="{FF2B5EF4-FFF2-40B4-BE49-F238E27FC236}">
                <a16:creationId xmlns:a16="http://schemas.microsoft.com/office/drawing/2014/main" id="{59034EFA-5B61-4FB2-ABD0-8BDB76679D6F}"/>
              </a:ext>
            </a:extLst>
          </p:cNvPr>
          <p:cNvSpPr/>
          <p:nvPr/>
        </p:nvSpPr>
        <p:spPr>
          <a:xfrm>
            <a:off x="2750538" y="2446647"/>
            <a:ext cx="1110286" cy="393215"/>
          </a:xfrm>
          <a:prstGeom prst="round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シニア層</a:t>
            </a:r>
          </a:p>
        </p:txBody>
      </p:sp>
      <p:sp>
        <p:nvSpPr>
          <p:cNvPr id="22" name="四角形: 角を丸くする 21">
            <a:extLst>
              <a:ext uri="{FF2B5EF4-FFF2-40B4-BE49-F238E27FC236}">
                <a16:creationId xmlns:a16="http://schemas.microsoft.com/office/drawing/2014/main" id="{D3095528-D3F6-4DE7-A8FD-37B13AFFAA4E}"/>
              </a:ext>
            </a:extLst>
          </p:cNvPr>
          <p:cNvSpPr/>
          <p:nvPr/>
        </p:nvSpPr>
        <p:spPr>
          <a:xfrm>
            <a:off x="1137614" y="3045460"/>
            <a:ext cx="1990878" cy="393215"/>
          </a:xfrm>
          <a:prstGeom prst="round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地方の話題・日帰り旅行</a:t>
            </a:r>
          </a:p>
        </p:txBody>
      </p:sp>
      <p:sp>
        <p:nvSpPr>
          <p:cNvPr id="23" name="四角形: 角を丸くする 22">
            <a:extLst>
              <a:ext uri="{FF2B5EF4-FFF2-40B4-BE49-F238E27FC236}">
                <a16:creationId xmlns:a16="http://schemas.microsoft.com/office/drawing/2014/main" id="{E4AE7753-0D8C-40BE-9390-12FA432B7A0B}"/>
              </a:ext>
            </a:extLst>
          </p:cNvPr>
          <p:cNvSpPr/>
          <p:nvPr/>
        </p:nvSpPr>
        <p:spPr>
          <a:xfrm>
            <a:off x="3305681" y="3041463"/>
            <a:ext cx="1737542" cy="39321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冬の行楽</a:t>
            </a:r>
          </a:p>
        </p:txBody>
      </p:sp>
      <p:sp>
        <p:nvSpPr>
          <p:cNvPr id="31" name="四角形: 角を丸くする 30">
            <a:extLst>
              <a:ext uri="{FF2B5EF4-FFF2-40B4-BE49-F238E27FC236}">
                <a16:creationId xmlns:a16="http://schemas.microsoft.com/office/drawing/2014/main" id="{622FCDBF-64E1-4440-8B02-299A762D7611}"/>
              </a:ext>
            </a:extLst>
          </p:cNvPr>
          <p:cNvSpPr/>
          <p:nvPr/>
        </p:nvSpPr>
        <p:spPr>
          <a:xfrm>
            <a:off x="6213711" y="2020807"/>
            <a:ext cx="4837448" cy="2232672"/>
          </a:xfrm>
          <a:prstGeom prst="roundRect">
            <a:avLst/>
          </a:prstGeom>
          <a:solidFill>
            <a:schemeClr val="bg1"/>
          </a:solid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a:solidFill>
                <a:schemeClr val="tx1"/>
              </a:solidFill>
            </a:endParaRPr>
          </a:p>
        </p:txBody>
      </p:sp>
      <p:sp>
        <p:nvSpPr>
          <p:cNvPr id="32" name="四角形: 角を丸くする 31">
            <a:extLst>
              <a:ext uri="{FF2B5EF4-FFF2-40B4-BE49-F238E27FC236}">
                <a16:creationId xmlns:a16="http://schemas.microsoft.com/office/drawing/2014/main" id="{9319F332-E0E5-4FB5-8A4B-A3DBA5581459}"/>
              </a:ext>
            </a:extLst>
          </p:cNvPr>
          <p:cNvSpPr/>
          <p:nvPr/>
        </p:nvSpPr>
        <p:spPr>
          <a:xfrm>
            <a:off x="7624060" y="1785461"/>
            <a:ext cx="2016751" cy="470692"/>
          </a:xfrm>
          <a:prstGeom prst="roundRect">
            <a:avLst/>
          </a:prstGeom>
          <a:solidFill>
            <a:schemeClr val="bg1"/>
          </a:solid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家庭・子育て</a:t>
            </a:r>
            <a:endParaRPr kumimoji="1" lang="en-US" altLang="ja-JP" b="1" dirty="0">
              <a:solidFill>
                <a:schemeClr val="tx1"/>
              </a:solidFill>
            </a:endParaRPr>
          </a:p>
        </p:txBody>
      </p:sp>
      <p:sp>
        <p:nvSpPr>
          <p:cNvPr id="33" name="四角形: 角を丸くする 32">
            <a:extLst>
              <a:ext uri="{FF2B5EF4-FFF2-40B4-BE49-F238E27FC236}">
                <a16:creationId xmlns:a16="http://schemas.microsoft.com/office/drawing/2014/main" id="{1EAD8918-D436-433E-8955-CF04C19ADB67}"/>
              </a:ext>
            </a:extLst>
          </p:cNvPr>
          <p:cNvSpPr/>
          <p:nvPr/>
        </p:nvSpPr>
        <p:spPr>
          <a:xfrm>
            <a:off x="6460255" y="2461759"/>
            <a:ext cx="1245470" cy="39321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
            <a:r>
              <a:rPr lang="ja-JP" altLang="en-US" sz="1200" b="1" dirty="0">
                <a:effectLst/>
              </a:rPr>
              <a:t>育児・子育て</a:t>
            </a:r>
          </a:p>
        </p:txBody>
      </p:sp>
      <p:sp>
        <p:nvSpPr>
          <p:cNvPr id="34" name="四角形: 角を丸くする 33">
            <a:extLst>
              <a:ext uri="{FF2B5EF4-FFF2-40B4-BE49-F238E27FC236}">
                <a16:creationId xmlns:a16="http://schemas.microsoft.com/office/drawing/2014/main" id="{9F50F843-84FB-4D0C-8B57-086CF2A95BA4}"/>
              </a:ext>
            </a:extLst>
          </p:cNvPr>
          <p:cNvSpPr/>
          <p:nvPr/>
        </p:nvSpPr>
        <p:spPr>
          <a:xfrm>
            <a:off x="9200635" y="2461759"/>
            <a:ext cx="1674096" cy="39321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
            <a:r>
              <a:rPr lang="ja-JP" altLang="en-US" sz="1200" b="1" dirty="0">
                <a:effectLst/>
              </a:rPr>
              <a:t>妊娠・出産</a:t>
            </a:r>
          </a:p>
        </p:txBody>
      </p:sp>
      <p:sp>
        <p:nvSpPr>
          <p:cNvPr id="35" name="四角形: 角を丸くする 34">
            <a:extLst>
              <a:ext uri="{FF2B5EF4-FFF2-40B4-BE49-F238E27FC236}">
                <a16:creationId xmlns:a16="http://schemas.microsoft.com/office/drawing/2014/main" id="{CEC85452-60BB-4888-A934-D7625F751466}"/>
              </a:ext>
            </a:extLst>
          </p:cNvPr>
          <p:cNvSpPr/>
          <p:nvPr/>
        </p:nvSpPr>
        <p:spPr>
          <a:xfrm>
            <a:off x="7898037" y="2461759"/>
            <a:ext cx="1110286" cy="39321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
            <a:r>
              <a:rPr lang="ja-JP" altLang="en-US" sz="1200" b="1" dirty="0">
                <a:effectLst/>
              </a:rPr>
              <a:t>結婚・夫婦</a:t>
            </a:r>
          </a:p>
        </p:txBody>
      </p:sp>
      <p:sp>
        <p:nvSpPr>
          <p:cNvPr id="36" name="四角形: 角を丸くする 35">
            <a:extLst>
              <a:ext uri="{FF2B5EF4-FFF2-40B4-BE49-F238E27FC236}">
                <a16:creationId xmlns:a16="http://schemas.microsoft.com/office/drawing/2014/main" id="{E3180F08-8C45-447E-9623-7D23549B0AB0}"/>
              </a:ext>
            </a:extLst>
          </p:cNvPr>
          <p:cNvSpPr/>
          <p:nvPr/>
        </p:nvSpPr>
        <p:spPr>
          <a:xfrm>
            <a:off x="1137613" y="3605533"/>
            <a:ext cx="1682874" cy="393215"/>
          </a:xfrm>
          <a:prstGeom prst="round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買い物・商店・</a:t>
            </a:r>
            <a:r>
              <a:rPr kumimoji="1" lang="en-US" altLang="ja-JP" sz="1200" b="1" dirty="0">
                <a:solidFill>
                  <a:schemeClr val="bg1"/>
                </a:solidFill>
              </a:rPr>
              <a:t>EC</a:t>
            </a:r>
            <a:endParaRPr kumimoji="1" lang="ja-JP" altLang="en-US" sz="1200" b="1" dirty="0">
              <a:solidFill>
                <a:schemeClr val="bg1"/>
              </a:solidFill>
            </a:endParaRPr>
          </a:p>
        </p:txBody>
      </p:sp>
      <p:sp>
        <p:nvSpPr>
          <p:cNvPr id="37" name="四角形: 角を丸くする 36">
            <a:extLst>
              <a:ext uri="{FF2B5EF4-FFF2-40B4-BE49-F238E27FC236}">
                <a16:creationId xmlns:a16="http://schemas.microsoft.com/office/drawing/2014/main" id="{A35EFB3E-07F8-48E0-9297-932E2CEC9DA1}"/>
              </a:ext>
            </a:extLst>
          </p:cNvPr>
          <p:cNvSpPr/>
          <p:nvPr/>
        </p:nvSpPr>
        <p:spPr>
          <a:xfrm>
            <a:off x="1137613" y="4165606"/>
            <a:ext cx="1737542" cy="39321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ファッション</a:t>
            </a:r>
          </a:p>
        </p:txBody>
      </p:sp>
      <p:sp>
        <p:nvSpPr>
          <p:cNvPr id="44" name="四角形: 角を丸くする 43">
            <a:extLst>
              <a:ext uri="{FF2B5EF4-FFF2-40B4-BE49-F238E27FC236}">
                <a16:creationId xmlns:a16="http://schemas.microsoft.com/office/drawing/2014/main" id="{248285A0-6F4C-430B-995D-2ACCDD0004B2}"/>
              </a:ext>
            </a:extLst>
          </p:cNvPr>
          <p:cNvSpPr/>
          <p:nvPr/>
        </p:nvSpPr>
        <p:spPr>
          <a:xfrm>
            <a:off x="3081821" y="4165606"/>
            <a:ext cx="1737542" cy="39321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ウィンターウェア</a:t>
            </a:r>
          </a:p>
        </p:txBody>
      </p:sp>
      <p:sp>
        <p:nvSpPr>
          <p:cNvPr id="58" name="四角形: 角を丸くする 57">
            <a:extLst>
              <a:ext uri="{FF2B5EF4-FFF2-40B4-BE49-F238E27FC236}">
                <a16:creationId xmlns:a16="http://schemas.microsoft.com/office/drawing/2014/main" id="{AFD3B7EC-D5D1-4C98-BACE-7B143505ADFC}"/>
              </a:ext>
            </a:extLst>
          </p:cNvPr>
          <p:cNvSpPr/>
          <p:nvPr/>
        </p:nvSpPr>
        <p:spPr>
          <a:xfrm>
            <a:off x="6460255" y="3049147"/>
            <a:ext cx="1110286" cy="393215"/>
          </a:xfrm>
          <a:prstGeom prst="round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
            <a:r>
              <a:rPr lang="ja-JP" altLang="en-US" sz="1200" b="1" dirty="0">
                <a:effectLst/>
              </a:rPr>
              <a:t>住宅購入層</a:t>
            </a:r>
            <a:endParaRPr lang="en-US" altLang="ja-JP" sz="1200" b="1" dirty="0">
              <a:effectLst/>
            </a:endParaRPr>
          </a:p>
        </p:txBody>
      </p:sp>
      <p:sp>
        <p:nvSpPr>
          <p:cNvPr id="59" name="四角形: 角を丸くする 58">
            <a:extLst>
              <a:ext uri="{FF2B5EF4-FFF2-40B4-BE49-F238E27FC236}">
                <a16:creationId xmlns:a16="http://schemas.microsoft.com/office/drawing/2014/main" id="{96A65A70-49F5-4C4B-B118-9DF9BE1B1B34}"/>
              </a:ext>
            </a:extLst>
          </p:cNvPr>
          <p:cNvSpPr/>
          <p:nvPr/>
        </p:nvSpPr>
        <p:spPr>
          <a:xfrm>
            <a:off x="6460255" y="3570311"/>
            <a:ext cx="1110286" cy="39321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
            <a:r>
              <a:rPr lang="ja-JP" altLang="en-US" sz="1200" b="1" dirty="0">
                <a:effectLst/>
              </a:rPr>
              <a:t>教育</a:t>
            </a:r>
          </a:p>
        </p:txBody>
      </p:sp>
      <p:sp>
        <p:nvSpPr>
          <p:cNvPr id="60" name="四角形: 角を丸くする 59">
            <a:extLst>
              <a:ext uri="{FF2B5EF4-FFF2-40B4-BE49-F238E27FC236}">
                <a16:creationId xmlns:a16="http://schemas.microsoft.com/office/drawing/2014/main" id="{1C03EC42-6F83-45E7-BB03-3C577B8A4DFA}"/>
              </a:ext>
            </a:extLst>
          </p:cNvPr>
          <p:cNvSpPr/>
          <p:nvPr/>
        </p:nvSpPr>
        <p:spPr>
          <a:xfrm>
            <a:off x="7752377" y="3570311"/>
            <a:ext cx="1674096" cy="39321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
            <a:r>
              <a:rPr lang="ja-JP" altLang="en-US" sz="1200" b="1" dirty="0"/>
              <a:t>学校（小・中・高）</a:t>
            </a:r>
            <a:endParaRPr lang="ja-JP" altLang="en-US" sz="1200" b="1" dirty="0">
              <a:effectLst/>
            </a:endParaRPr>
          </a:p>
        </p:txBody>
      </p:sp>
      <p:sp>
        <p:nvSpPr>
          <p:cNvPr id="62" name="四角形: 角を丸くする 61">
            <a:extLst>
              <a:ext uri="{FF2B5EF4-FFF2-40B4-BE49-F238E27FC236}">
                <a16:creationId xmlns:a16="http://schemas.microsoft.com/office/drawing/2014/main" id="{2C355BB8-5EDA-4097-A854-464D5D8CE280}"/>
              </a:ext>
            </a:extLst>
          </p:cNvPr>
          <p:cNvSpPr/>
          <p:nvPr/>
        </p:nvSpPr>
        <p:spPr>
          <a:xfrm>
            <a:off x="9608308" y="3570311"/>
            <a:ext cx="1191979" cy="39321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
            <a:r>
              <a:rPr lang="ja-JP" altLang="en-US" sz="1200" b="1" dirty="0"/>
              <a:t>学校（大学）</a:t>
            </a:r>
            <a:endParaRPr lang="ja-JP" altLang="en-US" sz="1200" b="1" dirty="0">
              <a:effectLst/>
            </a:endParaRPr>
          </a:p>
        </p:txBody>
      </p:sp>
      <p:sp>
        <p:nvSpPr>
          <p:cNvPr id="63" name="四角形: 角を丸くする 62">
            <a:extLst>
              <a:ext uri="{FF2B5EF4-FFF2-40B4-BE49-F238E27FC236}">
                <a16:creationId xmlns:a16="http://schemas.microsoft.com/office/drawing/2014/main" id="{872793D0-74F6-499A-9410-7E8DC80F42B4}"/>
              </a:ext>
            </a:extLst>
          </p:cNvPr>
          <p:cNvSpPr/>
          <p:nvPr/>
        </p:nvSpPr>
        <p:spPr>
          <a:xfrm>
            <a:off x="7913921" y="3059423"/>
            <a:ext cx="1110286" cy="39321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
            <a:r>
              <a:rPr lang="ja-JP" altLang="en-US" sz="1200" b="1" dirty="0">
                <a:effectLst/>
              </a:rPr>
              <a:t>家庭全般</a:t>
            </a:r>
          </a:p>
        </p:txBody>
      </p:sp>
      <p:sp>
        <p:nvSpPr>
          <p:cNvPr id="64" name="四角形: 角を丸くする 63">
            <a:extLst>
              <a:ext uri="{FF2B5EF4-FFF2-40B4-BE49-F238E27FC236}">
                <a16:creationId xmlns:a16="http://schemas.microsoft.com/office/drawing/2014/main" id="{598C7B52-6BD2-461E-9BF1-DA9A7D375723}"/>
              </a:ext>
            </a:extLst>
          </p:cNvPr>
          <p:cNvSpPr/>
          <p:nvPr/>
        </p:nvSpPr>
        <p:spPr>
          <a:xfrm>
            <a:off x="6213711" y="4696455"/>
            <a:ext cx="4837448" cy="1580520"/>
          </a:xfrm>
          <a:prstGeom prst="roundRect">
            <a:avLst/>
          </a:prstGeom>
          <a:solidFill>
            <a:schemeClr val="bg1"/>
          </a:solid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a:solidFill>
                <a:schemeClr val="tx1"/>
              </a:solidFill>
            </a:endParaRPr>
          </a:p>
        </p:txBody>
      </p:sp>
      <p:sp>
        <p:nvSpPr>
          <p:cNvPr id="65" name="四角形: 角を丸くする 64">
            <a:extLst>
              <a:ext uri="{FF2B5EF4-FFF2-40B4-BE49-F238E27FC236}">
                <a16:creationId xmlns:a16="http://schemas.microsoft.com/office/drawing/2014/main" id="{DA05DF8F-1658-4040-90A7-254702369CB5}"/>
              </a:ext>
            </a:extLst>
          </p:cNvPr>
          <p:cNvSpPr/>
          <p:nvPr/>
        </p:nvSpPr>
        <p:spPr>
          <a:xfrm>
            <a:off x="7624060" y="4461109"/>
            <a:ext cx="2016751" cy="470692"/>
          </a:xfrm>
          <a:prstGeom prst="roundRect">
            <a:avLst/>
          </a:prstGeom>
          <a:solidFill>
            <a:schemeClr val="bg1"/>
          </a:solid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カルチャー</a:t>
            </a:r>
            <a:endParaRPr kumimoji="1" lang="en-US" altLang="ja-JP" b="1" dirty="0">
              <a:solidFill>
                <a:schemeClr val="tx1"/>
              </a:solidFill>
            </a:endParaRPr>
          </a:p>
        </p:txBody>
      </p:sp>
      <p:sp>
        <p:nvSpPr>
          <p:cNvPr id="66" name="四角形: 角を丸くする 65">
            <a:extLst>
              <a:ext uri="{FF2B5EF4-FFF2-40B4-BE49-F238E27FC236}">
                <a16:creationId xmlns:a16="http://schemas.microsoft.com/office/drawing/2014/main" id="{855A4461-A506-4F14-B097-5F09BB2F2343}"/>
              </a:ext>
            </a:extLst>
          </p:cNvPr>
          <p:cNvSpPr/>
          <p:nvPr/>
        </p:nvSpPr>
        <p:spPr>
          <a:xfrm>
            <a:off x="6460254" y="5139432"/>
            <a:ext cx="2197971" cy="39321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
            <a:r>
              <a:rPr lang="ja-JP" altLang="en-US" sz="1200" b="1" dirty="0">
                <a:effectLst/>
              </a:rPr>
              <a:t>テレビ・ドラマ・エンタメ</a:t>
            </a:r>
          </a:p>
        </p:txBody>
      </p:sp>
      <p:sp>
        <p:nvSpPr>
          <p:cNvPr id="67" name="四角形: 角を丸くする 66">
            <a:extLst>
              <a:ext uri="{FF2B5EF4-FFF2-40B4-BE49-F238E27FC236}">
                <a16:creationId xmlns:a16="http://schemas.microsoft.com/office/drawing/2014/main" id="{118DDBDC-3B5C-4416-A61E-EA4F94C70F1F}"/>
              </a:ext>
            </a:extLst>
          </p:cNvPr>
          <p:cNvSpPr/>
          <p:nvPr/>
        </p:nvSpPr>
        <p:spPr>
          <a:xfrm>
            <a:off x="6460254" y="5641171"/>
            <a:ext cx="1674096" cy="39321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
            <a:r>
              <a:rPr lang="ja-JP" altLang="en-US" sz="1200" b="1" dirty="0">
                <a:effectLst/>
              </a:rPr>
              <a:t>映画・劇・音楽全般</a:t>
            </a:r>
          </a:p>
        </p:txBody>
      </p:sp>
      <p:sp>
        <p:nvSpPr>
          <p:cNvPr id="68" name="四角形: 角を丸くする 67">
            <a:extLst>
              <a:ext uri="{FF2B5EF4-FFF2-40B4-BE49-F238E27FC236}">
                <a16:creationId xmlns:a16="http://schemas.microsoft.com/office/drawing/2014/main" id="{2A1277D7-9598-4D86-BF07-93D6B9FFB30E}"/>
              </a:ext>
            </a:extLst>
          </p:cNvPr>
          <p:cNvSpPr/>
          <p:nvPr/>
        </p:nvSpPr>
        <p:spPr>
          <a:xfrm>
            <a:off x="8869061" y="5135381"/>
            <a:ext cx="1110286" cy="39321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
            <a:r>
              <a:rPr lang="ja-JP" altLang="en-US" sz="1200" b="1" dirty="0">
                <a:effectLst/>
              </a:rPr>
              <a:t>音楽ファン</a:t>
            </a:r>
          </a:p>
        </p:txBody>
      </p:sp>
      <p:sp>
        <p:nvSpPr>
          <p:cNvPr id="40" name="テキスト ボックス 39">
            <a:extLst>
              <a:ext uri="{FF2B5EF4-FFF2-40B4-BE49-F238E27FC236}">
                <a16:creationId xmlns:a16="http://schemas.microsoft.com/office/drawing/2014/main" id="{59F46E77-558A-4D9A-A694-40F1F1D2A8B1}"/>
              </a:ext>
            </a:extLst>
          </p:cNvPr>
          <p:cNvSpPr txBox="1"/>
          <p:nvPr/>
        </p:nvSpPr>
        <p:spPr>
          <a:xfrm>
            <a:off x="7247894" y="639916"/>
            <a:ext cx="4391412" cy="280333"/>
          </a:xfrm>
          <a:prstGeom prst="rect">
            <a:avLst/>
          </a:prstGeom>
          <a:noFill/>
        </p:spPr>
        <p:txBody>
          <a:bodyPr wrap="square" rtlCol="0">
            <a:spAutoFit/>
          </a:bodyPr>
          <a:lstStyle/>
          <a:p>
            <a:pPr>
              <a:lnSpc>
                <a:spcPct val="150000"/>
              </a:lnSpc>
            </a:pPr>
            <a:r>
              <a:rPr kumimoji="1" lang="ja-JP" altLang="en-US" sz="900" b="1" dirty="0"/>
              <a:t>当該のトピックや類似トピックを扱う記事を分類します</a:t>
            </a:r>
          </a:p>
        </p:txBody>
      </p:sp>
      <p:sp>
        <p:nvSpPr>
          <p:cNvPr id="41" name="四角形: 角を丸くする 40">
            <a:extLst>
              <a:ext uri="{FF2B5EF4-FFF2-40B4-BE49-F238E27FC236}">
                <a16:creationId xmlns:a16="http://schemas.microsoft.com/office/drawing/2014/main" id="{EE7BC749-2D80-4B65-B9BA-02B177EDDDF1}"/>
              </a:ext>
            </a:extLst>
          </p:cNvPr>
          <p:cNvSpPr/>
          <p:nvPr/>
        </p:nvSpPr>
        <p:spPr>
          <a:xfrm>
            <a:off x="6410042" y="1090488"/>
            <a:ext cx="770080" cy="393215"/>
          </a:xfrm>
          <a:prstGeom prst="round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
            <a:endParaRPr lang="en-US" altLang="ja-JP" sz="1200" b="1" dirty="0">
              <a:effectLst/>
            </a:endParaRPr>
          </a:p>
        </p:txBody>
      </p:sp>
      <p:sp>
        <p:nvSpPr>
          <p:cNvPr id="42" name="テキスト ボックス 41">
            <a:extLst>
              <a:ext uri="{FF2B5EF4-FFF2-40B4-BE49-F238E27FC236}">
                <a16:creationId xmlns:a16="http://schemas.microsoft.com/office/drawing/2014/main" id="{A7599DBC-E006-493D-B714-0BD10EB7616B}"/>
              </a:ext>
            </a:extLst>
          </p:cNvPr>
          <p:cNvSpPr txBox="1"/>
          <p:nvPr/>
        </p:nvSpPr>
        <p:spPr>
          <a:xfrm>
            <a:off x="7238875" y="1040443"/>
            <a:ext cx="4391412" cy="488082"/>
          </a:xfrm>
          <a:prstGeom prst="rect">
            <a:avLst/>
          </a:prstGeom>
          <a:noFill/>
        </p:spPr>
        <p:txBody>
          <a:bodyPr wrap="square" rtlCol="0">
            <a:spAutoFit/>
          </a:bodyPr>
          <a:lstStyle/>
          <a:p>
            <a:pPr>
              <a:lnSpc>
                <a:spcPct val="150000"/>
              </a:lnSpc>
            </a:pPr>
            <a:r>
              <a:rPr kumimoji="1" lang="ja-JP" altLang="en-US" sz="900" b="1" dirty="0"/>
              <a:t>当該のトピックや類似トピックを扱う記事に加えて</a:t>
            </a:r>
            <a:endParaRPr kumimoji="1" lang="en-US" altLang="ja-JP" sz="900" b="1" dirty="0"/>
          </a:p>
          <a:p>
            <a:pPr>
              <a:lnSpc>
                <a:spcPct val="150000"/>
              </a:lnSpc>
            </a:pPr>
            <a:r>
              <a:rPr kumimoji="1" lang="ja-JP" altLang="en-US" sz="900" b="1" dirty="0"/>
              <a:t>間接的にトピックが連想されそうな記事などを広く分類します</a:t>
            </a:r>
          </a:p>
        </p:txBody>
      </p:sp>
      <p:sp>
        <p:nvSpPr>
          <p:cNvPr id="43" name="四角形: 角を丸くする 42">
            <a:extLst>
              <a:ext uri="{FF2B5EF4-FFF2-40B4-BE49-F238E27FC236}">
                <a16:creationId xmlns:a16="http://schemas.microsoft.com/office/drawing/2014/main" id="{71C86197-AAF4-4EA6-B637-32A03498B64C}"/>
              </a:ext>
            </a:extLst>
          </p:cNvPr>
          <p:cNvSpPr/>
          <p:nvPr/>
        </p:nvSpPr>
        <p:spPr>
          <a:xfrm>
            <a:off x="6410042" y="603767"/>
            <a:ext cx="770080" cy="39321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
            <a:endParaRPr lang="en-US" altLang="ja-JP" sz="1200" b="1" dirty="0">
              <a:effectLst/>
            </a:endParaRPr>
          </a:p>
        </p:txBody>
      </p:sp>
    </p:spTree>
    <p:extLst>
      <p:ext uri="{BB962C8B-B14F-4D97-AF65-F5344CB8AC3E}">
        <p14:creationId xmlns:p14="http://schemas.microsoft.com/office/powerpoint/2010/main" val="4065106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75D9E60B-78CE-5A46-850D-985B91A7B466}"/>
              </a:ext>
            </a:extLst>
          </p:cNvPr>
          <p:cNvSpPr>
            <a:spLocks noGrp="1"/>
          </p:cNvSpPr>
          <p:nvPr>
            <p:ph type="sldNum" sz="quarter" idx="12"/>
          </p:nvPr>
        </p:nvSpPr>
        <p:spPr/>
        <p:txBody>
          <a:bodyPr/>
          <a:lstStyle/>
          <a:p>
            <a:fld id="{EAAD841D-2F07-48BD-ABA8-7C40C8700444}" type="slidenum">
              <a:rPr kumimoji="1" lang="ja-JP" altLang="en-US" smtClean="0"/>
              <a:t>18</a:t>
            </a:fld>
            <a:endParaRPr kumimoji="1" lang="ja-JP" altLang="en-US"/>
          </a:p>
        </p:txBody>
      </p:sp>
      <p:grpSp>
        <p:nvGrpSpPr>
          <p:cNvPr id="7" name="グループ化 6">
            <a:extLst>
              <a:ext uri="{FF2B5EF4-FFF2-40B4-BE49-F238E27FC236}">
                <a16:creationId xmlns:a16="http://schemas.microsoft.com/office/drawing/2014/main" id="{3B913A4B-512D-4302-BC74-1A7F40228EC7}"/>
              </a:ext>
            </a:extLst>
          </p:cNvPr>
          <p:cNvGrpSpPr/>
          <p:nvPr/>
        </p:nvGrpSpPr>
        <p:grpSpPr>
          <a:xfrm>
            <a:off x="942499" y="951847"/>
            <a:ext cx="11101954" cy="606918"/>
            <a:chOff x="937645" y="959168"/>
            <a:chExt cx="11101954" cy="606918"/>
          </a:xfrm>
        </p:grpSpPr>
        <p:sp>
          <p:nvSpPr>
            <p:cNvPr id="8" name="テキスト ボックス 7">
              <a:extLst>
                <a:ext uri="{FF2B5EF4-FFF2-40B4-BE49-F238E27FC236}">
                  <a16:creationId xmlns:a16="http://schemas.microsoft.com/office/drawing/2014/main" id="{3633F1E6-678F-4417-8B2F-4BB6B50410AF}"/>
                </a:ext>
              </a:extLst>
            </p:cNvPr>
            <p:cNvSpPr txBox="1"/>
            <p:nvPr/>
          </p:nvSpPr>
          <p:spPr>
            <a:xfrm>
              <a:off x="5698524" y="1056117"/>
              <a:ext cx="6341075" cy="426463"/>
            </a:xfrm>
            <a:prstGeom prst="rect">
              <a:avLst/>
            </a:prstGeom>
            <a:noFill/>
          </p:spPr>
          <p:txBody>
            <a:bodyPr wrap="square" rtlCol="0">
              <a:spAutoFit/>
            </a:bodyPr>
            <a:lstStyle/>
            <a:p>
              <a:pPr>
                <a:lnSpc>
                  <a:spcPct val="150000"/>
                </a:lnSpc>
              </a:pPr>
              <a:endParaRPr kumimoji="1" lang="ja-JP" altLang="en-US" sz="1600" b="1"/>
            </a:p>
          </p:txBody>
        </p:sp>
        <p:sp>
          <p:nvSpPr>
            <p:cNvPr id="9" name="タイトル 3">
              <a:extLst>
                <a:ext uri="{FF2B5EF4-FFF2-40B4-BE49-F238E27FC236}">
                  <a16:creationId xmlns:a16="http://schemas.microsoft.com/office/drawing/2014/main" id="{C674C57F-7BC9-42B8-B05B-0847E60889A8}"/>
                </a:ext>
              </a:extLst>
            </p:cNvPr>
            <p:cNvSpPr txBox="1">
              <a:spLocks/>
            </p:cNvSpPr>
            <p:nvPr/>
          </p:nvSpPr>
          <p:spPr>
            <a:xfrm>
              <a:off x="937645" y="959168"/>
              <a:ext cx="4000115" cy="56541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solidFill>
                    <a:schemeClr val="tx2"/>
                  </a:solidFill>
                </a:rPr>
                <a:t>コンテクストセグメント例</a:t>
              </a:r>
              <a:endParaRPr lang="en-US" altLang="ja-JP" sz="1400" b="1" dirty="0">
                <a:solidFill>
                  <a:schemeClr val="tx2"/>
                </a:solidFill>
              </a:endParaRPr>
            </a:p>
            <a:p>
              <a:r>
                <a:rPr lang="ja-JP" altLang="en-US" sz="2000" b="1" dirty="0">
                  <a:solidFill>
                    <a:schemeClr val="tx2"/>
                  </a:solidFill>
                  <a:effectLst/>
                  <a:latin typeface="+mn-ea"/>
                  <a:ea typeface="+mn-ea"/>
                </a:rPr>
                <a:t>育児・子育て</a:t>
              </a:r>
            </a:p>
          </p:txBody>
        </p:sp>
        <p:cxnSp>
          <p:nvCxnSpPr>
            <p:cNvPr id="10" name="直線コネクタ 9">
              <a:extLst>
                <a:ext uri="{FF2B5EF4-FFF2-40B4-BE49-F238E27FC236}">
                  <a16:creationId xmlns:a16="http://schemas.microsoft.com/office/drawing/2014/main" id="{5CAE0770-8773-43D6-9B54-73A7E36035E0}"/>
                </a:ext>
              </a:extLst>
            </p:cNvPr>
            <p:cNvCxnSpPr>
              <a:cxnSpLocks/>
            </p:cNvCxnSpPr>
            <p:nvPr/>
          </p:nvCxnSpPr>
          <p:spPr>
            <a:xfrm>
              <a:off x="937645" y="1566086"/>
              <a:ext cx="4176796"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11" name="Picture 4">
            <a:extLst>
              <a:ext uri="{FF2B5EF4-FFF2-40B4-BE49-F238E27FC236}">
                <a16:creationId xmlns:a16="http://schemas.microsoft.com/office/drawing/2014/main" id="{3934F331-76BE-498D-9E0D-C7FF58F1F1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3716753" y="1854955"/>
            <a:ext cx="2286014" cy="4269034"/>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39F703F8-19F8-456C-8409-65EE891035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269739" y="1854954"/>
            <a:ext cx="2125691" cy="4269035"/>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37" name="テキスト ボックス 36">
            <a:extLst>
              <a:ext uri="{FF2B5EF4-FFF2-40B4-BE49-F238E27FC236}">
                <a16:creationId xmlns:a16="http://schemas.microsoft.com/office/drawing/2014/main" id="{A34055D9-10A3-4385-9761-5463F2377428}"/>
              </a:ext>
            </a:extLst>
          </p:cNvPr>
          <p:cNvSpPr txBox="1"/>
          <p:nvPr/>
        </p:nvSpPr>
        <p:spPr>
          <a:xfrm>
            <a:off x="6284088" y="2066105"/>
            <a:ext cx="5134708" cy="523220"/>
          </a:xfrm>
          <a:prstGeom prst="rect">
            <a:avLst/>
          </a:prstGeom>
          <a:noFill/>
        </p:spPr>
        <p:txBody>
          <a:bodyPr wrap="square" rtlCol="0">
            <a:spAutoFit/>
          </a:bodyPr>
          <a:lstStyle/>
          <a:p>
            <a:r>
              <a:rPr lang="ja-JP" altLang="en-US" sz="1400" b="1" i="0">
                <a:effectLst/>
                <a:latin typeface="Arial" panose="020B0604020202020204" pitchFamily="34" charset="0"/>
              </a:rPr>
              <a:t>絵本・幼児向け本や幼児食、子育て、子供の行事（ひなまつりなど）、産休などの記事</a:t>
            </a:r>
            <a:endParaRPr lang="en-US" altLang="ja-JP" sz="1400" b="1"/>
          </a:p>
        </p:txBody>
      </p:sp>
      <p:sp>
        <p:nvSpPr>
          <p:cNvPr id="38" name="四角形: 角を丸くする 37">
            <a:extLst>
              <a:ext uri="{FF2B5EF4-FFF2-40B4-BE49-F238E27FC236}">
                <a16:creationId xmlns:a16="http://schemas.microsoft.com/office/drawing/2014/main" id="{56C4297F-34E4-43FE-966D-2747500468ED}"/>
              </a:ext>
            </a:extLst>
          </p:cNvPr>
          <p:cNvSpPr/>
          <p:nvPr/>
        </p:nvSpPr>
        <p:spPr>
          <a:xfrm>
            <a:off x="6284087" y="1648147"/>
            <a:ext cx="1869313" cy="36218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記事コンテンツの例</a:t>
            </a:r>
          </a:p>
        </p:txBody>
      </p:sp>
      <p:sp>
        <p:nvSpPr>
          <p:cNvPr id="39" name="テキスト ボックス 38">
            <a:extLst>
              <a:ext uri="{FF2B5EF4-FFF2-40B4-BE49-F238E27FC236}">
                <a16:creationId xmlns:a16="http://schemas.microsoft.com/office/drawing/2014/main" id="{AC4B3810-037F-447B-9DBC-B1AE83EC504C}"/>
              </a:ext>
            </a:extLst>
          </p:cNvPr>
          <p:cNvSpPr txBox="1"/>
          <p:nvPr/>
        </p:nvSpPr>
        <p:spPr>
          <a:xfrm>
            <a:off x="6284088" y="3328456"/>
            <a:ext cx="2791332" cy="307777"/>
          </a:xfrm>
          <a:prstGeom prst="rect">
            <a:avLst/>
          </a:prstGeom>
          <a:noFill/>
        </p:spPr>
        <p:txBody>
          <a:bodyPr wrap="square" rtlCol="0">
            <a:spAutoFit/>
          </a:bodyPr>
          <a:lstStyle/>
          <a:p>
            <a:r>
              <a:rPr kumimoji="1" lang="ja-JP" altLang="en-US" sz="1400" b="1"/>
              <a:t>子持ち世帯の男女</a:t>
            </a:r>
            <a:endParaRPr kumimoji="1" lang="en-US" altLang="ja-JP" sz="1400" b="1"/>
          </a:p>
        </p:txBody>
      </p:sp>
      <p:sp>
        <p:nvSpPr>
          <p:cNvPr id="40" name="テキスト ボックス 39">
            <a:extLst>
              <a:ext uri="{FF2B5EF4-FFF2-40B4-BE49-F238E27FC236}">
                <a16:creationId xmlns:a16="http://schemas.microsoft.com/office/drawing/2014/main" id="{DD323C04-370B-4E8C-A2E2-D0B382FB94E5}"/>
              </a:ext>
            </a:extLst>
          </p:cNvPr>
          <p:cNvSpPr txBox="1"/>
          <p:nvPr/>
        </p:nvSpPr>
        <p:spPr>
          <a:xfrm>
            <a:off x="6284088" y="4636083"/>
            <a:ext cx="5134708" cy="738664"/>
          </a:xfrm>
          <a:prstGeom prst="rect">
            <a:avLst/>
          </a:prstGeom>
          <a:noFill/>
        </p:spPr>
        <p:txBody>
          <a:bodyPr wrap="square" rtlCol="0">
            <a:spAutoFit/>
          </a:bodyPr>
          <a:lstStyle/>
          <a:p>
            <a:r>
              <a:rPr lang="ja-JP" altLang="en-US" sz="1400" b="1"/>
              <a:t>・ハウスメーカー</a:t>
            </a:r>
            <a:endParaRPr lang="en-US" altLang="ja-JP" sz="1400" b="1"/>
          </a:p>
          <a:p>
            <a:r>
              <a:rPr lang="ja-JP" altLang="en-US" sz="1400" b="1"/>
              <a:t>・ベビー用品</a:t>
            </a:r>
            <a:endParaRPr lang="en-US" altLang="ja-JP" sz="1400" b="1"/>
          </a:p>
          <a:p>
            <a:r>
              <a:rPr lang="ja-JP" altLang="en-US" sz="1400" b="1"/>
              <a:t>・家事ラク・共働き世帯向け商品</a:t>
            </a:r>
            <a:endParaRPr lang="en-US" altLang="ja-JP" sz="1400" b="1"/>
          </a:p>
        </p:txBody>
      </p:sp>
      <p:sp>
        <p:nvSpPr>
          <p:cNvPr id="41" name="四角形: 角を丸くする 40">
            <a:extLst>
              <a:ext uri="{FF2B5EF4-FFF2-40B4-BE49-F238E27FC236}">
                <a16:creationId xmlns:a16="http://schemas.microsoft.com/office/drawing/2014/main" id="{4017DAF7-FEE9-4A03-BB26-915701DDE035}"/>
              </a:ext>
            </a:extLst>
          </p:cNvPr>
          <p:cNvSpPr/>
          <p:nvPr/>
        </p:nvSpPr>
        <p:spPr>
          <a:xfrm>
            <a:off x="6284087" y="2913369"/>
            <a:ext cx="1869313" cy="36218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t>想定読者層</a:t>
            </a:r>
          </a:p>
        </p:txBody>
      </p:sp>
      <p:sp>
        <p:nvSpPr>
          <p:cNvPr id="44" name="四角形: 角を丸くする 43">
            <a:extLst>
              <a:ext uri="{FF2B5EF4-FFF2-40B4-BE49-F238E27FC236}">
                <a16:creationId xmlns:a16="http://schemas.microsoft.com/office/drawing/2014/main" id="{A3CA7F8C-F649-4328-B4DC-6A8A29E3A770}"/>
              </a:ext>
            </a:extLst>
          </p:cNvPr>
          <p:cNvSpPr/>
          <p:nvPr/>
        </p:nvSpPr>
        <p:spPr>
          <a:xfrm>
            <a:off x="6301706" y="4207847"/>
            <a:ext cx="1855563" cy="36218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t>相性の良い商材・業種</a:t>
            </a:r>
          </a:p>
        </p:txBody>
      </p:sp>
    </p:spTree>
    <p:extLst>
      <p:ext uri="{BB962C8B-B14F-4D97-AF65-F5344CB8AC3E}">
        <p14:creationId xmlns:p14="http://schemas.microsoft.com/office/powerpoint/2010/main" val="2468651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8">
            <a:extLst>
              <a:ext uri="{FF2B5EF4-FFF2-40B4-BE49-F238E27FC236}">
                <a16:creationId xmlns:a16="http://schemas.microsoft.com/office/drawing/2014/main" id="{C1E28637-87FB-4171-901D-F9E791DF5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9740" y="1854955"/>
            <a:ext cx="2125690" cy="4183590"/>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14" name="Picture 14">
            <a:extLst>
              <a:ext uri="{FF2B5EF4-FFF2-40B4-BE49-F238E27FC236}">
                <a16:creationId xmlns:a16="http://schemas.microsoft.com/office/drawing/2014/main" id="{DB7924FF-2393-4559-8CD7-AF3BF39AA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6754" y="1848807"/>
            <a:ext cx="2256066" cy="4269034"/>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5" name="スライド番号プレースホルダー 4">
            <a:extLst>
              <a:ext uri="{FF2B5EF4-FFF2-40B4-BE49-F238E27FC236}">
                <a16:creationId xmlns:a16="http://schemas.microsoft.com/office/drawing/2014/main" id="{75D9E60B-78CE-5A46-850D-985B91A7B466}"/>
              </a:ext>
            </a:extLst>
          </p:cNvPr>
          <p:cNvSpPr>
            <a:spLocks noGrp="1"/>
          </p:cNvSpPr>
          <p:nvPr>
            <p:ph type="sldNum" sz="quarter" idx="12"/>
          </p:nvPr>
        </p:nvSpPr>
        <p:spPr/>
        <p:txBody>
          <a:bodyPr/>
          <a:lstStyle/>
          <a:p>
            <a:fld id="{EAAD841D-2F07-48BD-ABA8-7C40C8700444}" type="slidenum">
              <a:rPr kumimoji="1" lang="ja-JP" altLang="en-US" smtClean="0"/>
              <a:t>19</a:t>
            </a:fld>
            <a:endParaRPr kumimoji="1" lang="ja-JP" altLang="en-US"/>
          </a:p>
        </p:txBody>
      </p:sp>
      <p:grpSp>
        <p:nvGrpSpPr>
          <p:cNvPr id="7" name="グループ化 6">
            <a:extLst>
              <a:ext uri="{FF2B5EF4-FFF2-40B4-BE49-F238E27FC236}">
                <a16:creationId xmlns:a16="http://schemas.microsoft.com/office/drawing/2014/main" id="{3B913A4B-512D-4302-BC74-1A7F40228EC7}"/>
              </a:ext>
            </a:extLst>
          </p:cNvPr>
          <p:cNvGrpSpPr/>
          <p:nvPr/>
        </p:nvGrpSpPr>
        <p:grpSpPr>
          <a:xfrm>
            <a:off x="937645" y="1056117"/>
            <a:ext cx="11101954" cy="509969"/>
            <a:chOff x="937645" y="1056117"/>
            <a:chExt cx="11101954" cy="509969"/>
          </a:xfrm>
        </p:grpSpPr>
        <p:sp>
          <p:nvSpPr>
            <p:cNvPr id="8" name="テキスト ボックス 7">
              <a:extLst>
                <a:ext uri="{FF2B5EF4-FFF2-40B4-BE49-F238E27FC236}">
                  <a16:creationId xmlns:a16="http://schemas.microsoft.com/office/drawing/2014/main" id="{3633F1E6-678F-4417-8B2F-4BB6B50410AF}"/>
                </a:ext>
              </a:extLst>
            </p:cNvPr>
            <p:cNvSpPr txBox="1"/>
            <p:nvPr/>
          </p:nvSpPr>
          <p:spPr>
            <a:xfrm>
              <a:off x="5698524" y="1056117"/>
              <a:ext cx="6341075" cy="426463"/>
            </a:xfrm>
            <a:prstGeom prst="rect">
              <a:avLst/>
            </a:prstGeom>
            <a:noFill/>
          </p:spPr>
          <p:txBody>
            <a:bodyPr wrap="square" rtlCol="0">
              <a:spAutoFit/>
            </a:bodyPr>
            <a:lstStyle/>
            <a:p>
              <a:pPr>
                <a:lnSpc>
                  <a:spcPct val="150000"/>
                </a:lnSpc>
              </a:pPr>
              <a:endParaRPr kumimoji="1" lang="ja-JP" altLang="en-US" sz="1600" b="1"/>
            </a:p>
          </p:txBody>
        </p:sp>
        <p:cxnSp>
          <p:nvCxnSpPr>
            <p:cNvPr id="10" name="直線コネクタ 9">
              <a:extLst>
                <a:ext uri="{FF2B5EF4-FFF2-40B4-BE49-F238E27FC236}">
                  <a16:creationId xmlns:a16="http://schemas.microsoft.com/office/drawing/2014/main" id="{5CAE0770-8773-43D6-9B54-73A7E36035E0}"/>
                </a:ext>
              </a:extLst>
            </p:cNvPr>
            <p:cNvCxnSpPr>
              <a:cxnSpLocks/>
            </p:cNvCxnSpPr>
            <p:nvPr/>
          </p:nvCxnSpPr>
          <p:spPr>
            <a:xfrm>
              <a:off x="937645" y="1566086"/>
              <a:ext cx="4176796"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5" name="タイトル 3">
            <a:extLst>
              <a:ext uri="{FF2B5EF4-FFF2-40B4-BE49-F238E27FC236}">
                <a16:creationId xmlns:a16="http://schemas.microsoft.com/office/drawing/2014/main" id="{CD7771D9-F3CB-4891-B75F-19B454105339}"/>
              </a:ext>
            </a:extLst>
          </p:cNvPr>
          <p:cNvSpPr txBox="1">
            <a:spLocks/>
          </p:cNvSpPr>
          <p:nvPr/>
        </p:nvSpPr>
        <p:spPr>
          <a:xfrm>
            <a:off x="937645" y="959168"/>
            <a:ext cx="4000115" cy="56541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solidFill>
                  <a:schemeClr val="tx2"/>
                </a:solidFill>
              </a:rPr>
              <a:t>コンテクストセグメント例</a:t>
            </a:r>
            <a:endParaRPr lang="en-US" altLang="ja-JP" sz="1400" b="1" dirty="0">
              <a:solidFill>
                <a:schemeClr val="tx2"/>
              </a:solidFill>
            </a:endParaRPr>
          </a:p>
          <a:p>
            <a:r>
              <a:rPr lang="ja-JP" altLang="en-US" sz="2000" b="1" dirty="0">
                <a:solidFill>
                  <a:schemeClr val="tx2"/>
                </a:solidFill>
                <a:effectLst/>
                <a:latin typeface="+mn-ea"/>
                <a:ea typeface="+mn-ea"/>
              </a:rPr>
              <a:t>地方の話題・日帰り旅行</a:t>
            </a:r>
          </a:p>
        </p:txBody>
      </p:sp>
      <p:sp>
        <p:nvSpPr>
          <p:cNvPr id="16" name="四角形: 角を丸くする 15">
            <a:extLst>
              <a:ext uri="{FF2B5EF4-FFF2-40B4-BE49-F238E27FC236}">
                <a16:creationId xmlns:a16="http://schemas.microsoft.com/office/drawing/2014/main" id="{3021545F-2FDE-4161-90E8-BC5CE2DF8FE4}"/>
              </a:ext>
            </a:extLst>
          </p:cNvPr>
          <p:cNvSpPr/>
          <p:nvPr/>
        </p:nvSpPr>
        <p:spPr>
          <a:xfrm>
            <a:off x="6284087" y="1648147"/>
            <a:ext cx="1869313" cy="36218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記事コンテンツの例</a:t>
            </a:r>
          </a:p>
        </p:txBody>
      </p:sp>
      <p:sp>
        <p:nvSpPr>
          <p:cNvPr id="17" name="四角形: 角を丸くする 16">
            <a:extLst>
              <a:ext uri="{FF2B5EF4-FFF2-40B4-BE49-F238E27FC236}">
                <a16:creationId xmlns:a16="http://schemas.microsoft.com/office/drawing/2014/main" id="{06AA46E0-FD1A-481B-8F50-51BFCDA86E79}"/>
              </a:ext>
            </a:extLst>
          </p:cNvPr>
          <p:cNvSpPr/>
          <p:nvPr/>
        </p:nvSpPr>
        <p:spPr>
          <a:xfrm>
            <a:off x="6284087" y="2913369"/>
            <a:ext cx="1869313" cy="36218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t>想定読者層</a:t>
            </a:r>
          </a:p>
        </p:txBody>
      </p:sp>
      <p:sp>
        <p:nvSpPr>
          <p:cNvPr id="18" name="四角形: 角を丸くする 17">
            <a:extLst>
              <a:ext uri="{FF2B5EF4-FFF2-40B4-BE49-F238E27FC236}">
                <a16:creationId xmlns:a16="http://schemas.microsoft.com/office/drawing/2014/main" id="{CAA38B73-23B2-4807-98B4-833814C266AF}"/>
              </a:ext>
            </a:extLst>
          </p:cNvPr>
          <p:cNvSpPr/>
          <p:nvPr/>
        </p:nvSpPr>
        <p:spPr>
          <a:xfrm>
            <a:off x="6301706" y="4207847"/>
            <a:ext cx="1855563" cy="36218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t>相性の良い商材・業種</a:t>
            </a:r>
          </a:p>
        </p:txBody>
      </p:sp>
      <p:sp>
        <p:nvSpPr>
          <p:cNvPr id="19" name="テキスト ボックス 18">
            <a:extLst>
              <a:ext uri="{FF2B5EF4-FFF2-40B4-BE49-F238E27FC236}">
                <a16:creationId xmlns:a16="http://schemas.microsoft.com/office/drawing/2014/main" id="{C7279842-BAB5-411B-863F-9751D3103612}"/>
              </a:ext>
            </a:extLst>
          </p:cNvPr>
          <p:cNvSpPr txBox="1"/>
          <p:nvPr/>
        </p:nvSpPr>
        <p:spPr>
          <a:xfrm>
            <a:off x="6284088" y="2066105"/>
            <a:ext cx="5298312" cy="523220"/>
          </a:xfrm>
          <a:prstGeom prst="rect">
            <a:avLst/>
          </a:prstGeom>
          <a:noFill/>
        </p:spPr>
        <p:txBody>
          <a:bodyPr wrap="square" rtlCol="0">
            <a:spAutoFit/>
          </a:bodyPr>
          <a:lstStyle/>
          <a:p>
            <a:r>
              <a:rPr lang="ja-JP" altLang="en-US" sz="1400" b="1"/>
              <a:t>国内で地域性のある話題（特に文化・歴史・イベントの話題）やアウトドア、キャンプといった話題が扱われている記事</a:t>
            </a:r>
            <a:endParaRPr lang="en-US" altLang="ja-JP" sz="1400" b="1"/>
          </a:p>
        </p:txBody>
      </p:sp>
      <p:sp>
        <p:nvSpPr>
          <p:cNvPr id="20" name="テキスト ボックス 19">
            <a:extLst>
              <a:ext uri="{FF2B5EF4-FFF2-40B4-BE49-F238E27FC236}">
                <a16:creationId xmlns:a16="http://schemas.microsoft.com/office/drawing/2014/main" id="{199ECA10-2154-4817-9A27-EE8550DF4FC4}"/>
              </a:ext>
            </a:extLst>
          </p:cNvPr>
          <p:cNvSpPr txBox="1"/>
          <p:nvPr/>
        </p:nvSpPr>
        <p:spPr>
          <a:xfrm>
            <a:off x="6284088" y="3328456"/>
            <a:ext cx="2791332" cy="307777"/>
          </a:xfrm>
          <a:prstGeom prst="rect">
            <a:avLst/>
          </a:prstGeom>
          <a:noFill/>
        </p:spPr>
        <p:txBody>
          <a:bodyPr wrap="square" rtlCol="0">
            <a:spAutoFit/>
          </a:bodyPr>
          <a:lstStyle/>
          <a:p>
            <a:r>
              <a:rPr kumimoji="1" lang="ja-JP" altLang="en-US" sz="1400" b="1"/>
              <a:t>特になし</a:t>
            </a:r>
            <a:endParaRPr kumimoji="1" lang="en-US" altLang="ja-JP" sz="1400" b="1"/>
          </a:p>
        </p:txBody>
      </p:sp>
      <p:sp>
        <p:nvSpPr>
          <p:cNvPr id="21" name="テキスト ボックス 20">
            <a:extLst>
              <a:ext uri="{FF2B5EF4-FFF2-40B4-BE49-F238E27FC236}">
                <a16:creationId xmlns:a16="http://schemas.microsoft.com/office/drawing/2014/main" id="{F97A9FE9-E820-4CB2-B849-6EA3A87A6CD4}"/>
              </a:ext>
            </a:extLst>
          </p:cNvPr>
          <p:cNvSpPr txBox="1"/>
          <p:nvPr/>
        </p:nvSpPr>
        <p:spPr>
          <a:xfrm>
            <a:off x="6284088" y="4636083"/>
            <a:ext cx="5134708" cy="738664"/>
          </a:xfrm>
          <a:prstGeom prst="rect">
            <a:avLst/>
          </a:prstGeom>
          <a:noFill/>
        </p:spPr>
        <p:txBody>
          <a:bodyPr wrap="square" rtlCol="0">
            <a:spAutoFit/>
          </a:bodyPr>
          <a:lstStyle/>
          <a:p>
            <a:r>
              <a:rPr lang="ja-JP" altLang="en-US" sz="1400" b="1"/>
              <a:t>・国内旅行</a:t>
            </a:r>
            <a:endParaRPr lang="en-US" altLang="ja-JP" sz="1400" b="1"/>
          </a:p>
          <a:p>
            <a:r>
              <a:rPr lang="ja-JP" altLang="en-US" sz="1400" b="1"/>
              <a:t>・カルチャーセンター</a:t>
            </a:r>
            <a:endParaRPr lang="en-US" altLang="ja-JP" sz="1400" b="1"/>
          </a:p>
          <a:p>
            <a:r>
              <a:rPr lang="ja-JP" altLang="en-US" sz="1400" b="1"/>
              <a:t>・自動車</a:t>
            </a:r>
            <a:endParaRPr lang="en-US" altLang="ja-JP" sz="1400" b="1"/>
          </a:p>
        </p:txBody>
      </p:sp>
    </p:spTree>
    <p:extLst>
      <p:ext uri="{BB962C8B-B14F-4D97-AF65-F5344CB8AC3E}">
        <p14:creationId xmlns:p14="http://schemas.microsoft.com/office/powerpoint/2010/main" val="1688422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角丸四角形 80">
            <a:extLst>
              <a:ext uri="{FF2B5EF4-FFF2-40B4-BE49-F238E27FC236}">
                <a16:creationId xmlns:a16="http://schemas.microsoft.com/office/drawing/2014/main" id="{651E0A87-FBB2-C447-8182-62BC4B20784B}"/>
              </a:ext>
            </a:extLst>
          </p:cNvPr>
          <p:cNvSpPr/>
          <p:nvPr/>
        </p:nvSpPr>
        <p:spPr>
          <a:xfrm>
            <a:off x="5848247" y="2457096"/>
            <a:ext cx="5271655" cy="3086735"/>
          </a:xfrm>
          <a:prstGeom prst="roundRect">
            <a:avLst>
              <a:gd name="adj" fmla="val 974"/>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99D33FFE-A55E-3041-B487-041B4F57E157}"/>
              </a:ext>
            </a:extLst>
          </p:cNvPr>
          <p:cNvSpPr>
            <a:spLocks noGrp="1"/>
          </p:cNvSpPr>
          <p:nvPr>
            <p:ph type="sldNum" sz="quarter" idx="12"/>
          </p:nvPr>
        </p:nvSpPr>
        <p:spPr>
          <a:xfrm>
            <a:off x="5698525" y="6470650"/>
            <a:ext cx="794951" cy="365125"/>
          </a:xfrm>
        </p:spPr>
        <p:txBody>
          <a:bodyPr/>
          <a:lstStyle/>
          <a:p>
            <a:fld id="{EAAD841D-2F07-48BD-ABA8-7C40C8700444}" type="slidenum">
              <a:rPr lang="ja-JP" altLang="en-US" smtClean="0"/>
              <a:pPr/>
              <a:t>2</a:t>
            </a:fld>
            <a:endParaRPr lang="ja-JP" altLang="en-US"/>
          </a:p>
        </p:txBody>
      </p:sp>
      <p:sp>
        <p:nvSpPr>
          <p:cNvPr id="65" name="正方形/長方形 64">
            <a:extLst>
              <a:ext uri="{FF2B5EF4-FFF2-40B4-BE49-F238E27FC236}">
                <a16:creationId xmlns:a16="http://schemas.microsoft.com/office/drawing/2014/main" id="{D452516E-24B7-4A99-919B-945427CCA373}"/>
              </a:ext>
            </a:extLst>
          </p:cNvPr>
          <p:cNvSpPr/>
          <p:nvPr/>
        </p:nvSpPr>
        <p:spPr>
          <a:xfrm>
            <a:off x="5947834" y="2645835"/>
            <a:ext cx="5072481" cy="1165127"/>
          </a:xfrm>
          <a:prstGeom prst="rect">
            <a:avLst/>
          </a:prstGeom>
          <a:noFill/>
        </p:spPr>
        <p:txBody>
          <a:bodyPr wrap="square">
            <a:spAutoFit/>
          </a:bodyPr>
          <a:lstStyle/>
          <a:p>
            <a:pPr algn="ctr">
              <a:lnSpc>
                <a:spcPct val="150000"/>
              </a:lnSpc>
            </a:pPr>
            <a:r>
              <a:rPr lang="ja-JP" altLang="en-US" sz="1600" b="1" dirty="0"/>
              <a:t>営業</a:t>
            </a:r>
            <a:r>
              <a:rPr lang="en-US" altLang="ja-JP" sz="1600" b="1" dirty="0"/>
              <a:t>×</a:t>
            </a:r>
            <a:r>
              <a:rPr lang="ja-JP" altLang="en-US" sz="1600" b="1" dirty="0"/>
              <a:t>テックがともに考え、</a:t>
            </a:r>
            <a:endParaRPr lang="en-US" altLang="ja-JP" sz="1600" b="1" dirty="0"/>
          </a:p>
          <a:p>
            <a:pPr algn="ctr">
              <a:lnSpc>
                <a:spcPct val="150000"/>
              </a:lnSpc>
            </a:pPr>
            <a:r>
              <a:rPr lang="ja-JP" altLang="en-US" sz="1600" b="1" dirty="0">
                <a:solidFill>
                  <a:srgbClr val="0070C0"/>
                </a:solidFill>
              </a:rPr>
              <a:t>市場のニーズにこたえる</a:t>
            </a:r>
            <a:r>
              <a:rPr lang="ja-JP" altLang="en-US" sz="1600" b="1" dirty="0"/>
              <a:t>ソリューションを</a:t>
            </a:r>
            <a:endParaRPr lang="en-US" altLang="ja-JP" sz="1600" b="1" dirty="0"/>
          </a:p>
          <a:p>
            <a:pPr algn="ctr">
              <a:lnSpc>
                <a:spcPct val="150000"/>
              </a:lnSpc>
            </a:pPr>
            <a:r>
              <a:rPr lang="ja-JP" altLang="en-US" sz="1600" b="1" dirty="0"/>
              <a:t>開発していきます</a:t>
            </a:r>
          </a:p>
        </p:txBody>
      </p:sp>
      <p:grpSp>
        <p:nvGrpSpPr>
          <p:cNvPr id="86" name="グループ化 85">
            <a:extLst>
              <a:ext uri="{FF2B5EF4-FFF2-40B4-BE49-F238E27FC236}">
                <a16:creationId xmlns:a16="http://schemas.microsoft.com/office/drawing/2014/main" id="{D34809DF-C276-444D-B88A-ED0D8AD583C9}"/>
              </a:ext>
            </a:extLst>
          </p:cNvPr>
          <p:cNvGrpSpPr/>
          <p:nvPr/>
        </p:nvGrpSpPr>
        <p:grpSpPr>
          <a:xfrm>
            <a:off x="1171685" y="1730467"/>
            <a:ext cx="4200129" cy="4576446"/>
            <a:chOff x="1211503" y="1643572"/>
            <a:chExt cx="4200129" cy="4576446"/>
          </a:xfrm>
        </p:grpSpPr>
        <p:sp>
          <p:nvSpPr>
            <p:cNvPr id="70" name="円/楕円 69">
              <a:extLst>
                <a:ext uri="{FF2B5EF4-FFF2-40B4-BE49-F238E27FC236}">
                  <a16:creationId xmlns:a16="http://schemas.microsoft.com/office/drawing/2014/main" id="{9BB41D67-D368-A045-8DFB-E6F1080BFD6C}"/>
                </a:ext>
              </a:extLst>
            </p:cNvPr>
            <p:cNvSpPr/>
            <p:nvPr/>
          </p:nvSpPr>
          <p:spPr>
            <a:xfrm>
              <a:off x="2253818" y="1983564"/>
              <a:ext cx="1962150" cy="3924300"/>
            </a:xfrm>
            <a:custGeom>
              <a:avLst/>
              <a:gdLst>
                <a:gd name="connsiteX0" fmla="*/ 0 w 3924299"/>
                <a:gd name="connsiteY0" fmla="*/ 1962150 h 3924299"/>
                <a:gd name="connsiteX1" fmla="*/ 1962150 w 3924299"/>
                <a:gd name="connsiteY1" fmla="*/ 0 h 3924299"/>
                <a:gd name="connsiteX2" fmla="*/ 3924300 w 3924299"/>
                <a:gd name="connsiteY2" fmla="*/ 1962150 h 3924299"/>
                <a:gd name="connsiteX3" fmla="*/ 1962150 w 3924299"/>
                <a:gd name="connsiteY3" fmla="*/ 3924300 h 3924299"/>
                <a:gd name="connsiteX4" fmla="*/ 0 w 3924299"/>
                <a:gd name="connsiteY4" fmla="*/ 1962150 h 3924299"/>
                <a:gd name="connsiteX0" fmla="*/ 0 w 3924300"/>
                <a:gd name="connsiteY0" fmla="*/ 1962150 h 3924300"/>
                <a:gd name="connsiteX1" fmla="*/ 1962150 w 3924300"/>
                <a:gd name="connsiteY1" fmla="*/ 0 h 3924300"/>
                <a:gd name="connsiteX2" fmla="*/ 3924300 w 3924300"/>
                <a:gd name="connsiteY2" fmla="*/ 1962150 h 3924300"/>
                <a:gd name="connsiteX3" fmla="*/ 1962150 w 3924300"/>
                <a:gd name="connsiteY3" fmla="*/ 3924300 h 3924300"/>
                <a:gd name="connsiteX4" fmla="*/ 91440 w 3924300"/>
                <a:gd name="connsiteY4" fmla="*/ 2053590 h 3924300"/>
                <a:gd name="connsiteX0" fmla="*/ 0 w 3924300"/>
                <a:gd name="connsiteY0" fmla="*/ 1962150 h 3924300"/>
                <a:gd name="connsiteX1" fmla="*/ 1962150 w 3924300"/>
                <a:gd name="connsiteY1" fmla="*/ 0 h 3924300"/>
                <a:gd name="connsiteX2" fmla="*/ 3924300 w 3924300"/>
                <a:gd name="connsiteY2" fmla="*/ 1962150 h 3924300"/>
                <a:gd name="connsiteX3" fmla="*/ 1962150 w 3924300"/>
                <a:gd name="connsiteY3" fmla="*/ 3924300 h 3924300"/>
                <a:gd name="connsiteX0" fmla="*/ 0 w 1962150"/>
                <a:gd name="connsiteY0" fmla="*/ 0 h 3924300"/>
                <a:gd name="connsiteX1" fmla="*/ 1962150 w 1962150"/>
                <a:gd name="connsiteY1" fmla="*/ 1962150 h 3924300"/>
                <a:gd name="connsiteX2" fmla="*/ 0 w 1962150"/>
                <a:gd name="connsiteY2" fmla="*/ 3924300 h 3924300"/>
              </a:gdLst>
              <a:ahLst/>
              <a:cxnLst>
                <a:cxn ang="0">
                  <a:pos x="connsiteX0" y="connsiteY0"/>
                </a:cxn>
                <a:cxn ang="0">
                  <a:pos x="connsiteX1" y="connsiteY1"/>
                </a:cxn>
                <a:cxn ang="0">
                  <a:pos x="connsiteX2" y="connsiteY2"/>
                </a:cxn>
              </a:cxnLst>
              <a:rect l="l" t="t" r="r" b="b"/>
              <a:pathLst>
                <a:path w="1962150" h="3924300">
                  <a:moveTo>
                    <a:pt x="0" y="0"/>
                  </a:moveTo>
                  <a:cubicBezTo>
                    <a:pt x="1083666" y="0"/>
                    <a:pt x="1962150" y="878484"/>
                    <a:pt x="1962150" y="1962150"/>
                  </a:cubicBezTo>
                  <a:cubicBezTo>
                    <a:pt x="1962150" y="3045816"/>
                    <a:pt x="1083666" y="3924300"/>
                    <a:pt x="0" y="3924300"/>
                  </a:cubicBezTo>
                </a:path>
              </a:pathLst>
            </a:custGeom>
            <a:solidFill>
              <a:schemeClr val="bg1"/>
            </a:solid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a:extLst>
                <a:ext uri="{FF2B5EF4-FFF2-40B4-BE49-F238E27FC236}">
                  <a16:creationId xmlns:a16="http://schemas.microsoft.com/office/drawing/2014/main" id="{92ECDBD6-0A4C-0245-AF00-1498C9998E20}"/>
                </a:ext>
              </a:extLst>
            </p:cNvPr>
            <p:cNvSpPr/>
            <p:nvPr/>
          </p:nvSpPr>
          <p:spPr>
            <a:xfrm>
              <a:off x="2026055" y="2829975"/>
              <a:ext cx="1126631" cy="2253262"/>
            </a:xfrm>
            <a:custGeom>
              <a:avLst/>
              <a:gdLst>
                <a:gd name="connsiteX0" fmla="*/ 0 w 2253262"/>
                <a:gd name="connsiteY0" fmla="*/ 1126631 h 2253262"/>
                <a:gd name="connsiteX1" fmla="*/ 1126631 w 2253262"/>
                <a:gd name="connsiteY1" fmla="*/ 0 h 2253262"/>
                <a:gd name="connsiteX2" fmla="*/ 2253262 w 2253262"/>
                <a:gd name="connsiteY2" fmla="*/ 1126631 h 2253262"/>
                <a:gd name="connsiteX3" fmla="*/ 1126631 w 2253262"/>
                <a:gd name="connsiteY3" fmla="*/ 2253262 h 2253262"/>
                <a:gd name="connsiteX4" fmla="*/ 0 w 2253262"/>
                <a:gd name="connsiteY4" fmla="*/ 1126631 h 2253262"/>
                <a:gd name="connsiteX0" fmla="*/ 0 w 2253262"/>
                <a:gd name="connsiteY0" fmla="*/ 1126631 h 2253262"/>
                <a:gd name="connsiteX1" fmla="*/ 1126631 w 2253262"/>
                <a:gd name="connsiteY1" fmla="*/ 0 h 2253262"/>
                <a:gd name="connsiteX2" fmla="*/ 2253262 w 2253262"/>
                <a:gd name="connsiteY2" fmla="*/ 1126631 h 2253262"/>
                <a:gd name="connsiteX3" fmla="*/ 1126631 w 2253262"/>
                <a:gd name="connsiteY3" fmla="*/ 2253262 h 2253262"/>
                <a:gd name="connsiteX4" fmla="*/ 91440 w 2253262"/>
                <a:gd name="connsiteY4" fmla="*/ 1218071 h 2253262"/>
                <a:gd name="connsiteX0" fmla="*/ 0 w 2253262"/>
                <a:gd name="connsiteY0" fmla="*/ 1126631 h 2253262"/>
                <a:gd name="connsiteX1" fmla="*/ 1126631 w 2253262"/>
                <a:gd name="connsiteY1" fmla="*/ 0 h 2253262"/>
                <a:gd name="connsiteX2" fmla="*/ 2253262 w 2253262"/>
                <a:gd name="connsiteY2" fmla="*/ 1126631 h 2253262"/>
                <a:gd name="connsiteX3" fmla="*/ 1126631 w 2253262"/>
                <a:gd name="connsiteY3" fmla="*/ 2253262 h 2253262"/>
                <a:gd name="connsiteX0" fmla="*/ 0 w 1126631"/>
                <a:gd name="connsiteY0" fmla="*/ 0 h 2253262"/>
                <a:gd name="connsiteX1" fmla="*/ 1126631 w 1126631"/>
                <a:gd name="connsiteY1" fmla="*/ 1126631 h 2253262"/>
                <a:gd name="connsiteX2" fmla="*/ 0 w 1126631"/>
                <a:gd name="connsiteY2" fmla="*/ 2253262 h 2253262"/>
              </a:gdLst>
              <a:ahLst/>
              <a:cxnLst>
                <a:cxn ang="0">
                  <a:pos x="connsiteX0" y="connsiteY0"/>
                </a:cxn>
                <a:cxn ang="0">
                  <a:pos x="connsiteX1" y="connsiteY1"/>
                </a:cxn>
                <a:cxn ang="0">
                  <a:pos x="connsiteX2" y="connsiteY2"/>
                </a:cxn>
              </a:cxnLst>
              <a:rect l="l" t="t" r="r" b="b"/>
              <a:pathLst>
                <a:path w="1126631" h="2253262">
                  <a:moveTo>
                    <a:pt x="0" y="0"/>
                  </a:moveTo>
                  <a:cubicBezTo>
                    <a:pt x="622221" y="0"/>
                    <a:pt x="1126631" y="504410"/>
                    <a:pt x="1126631" y="1126631"/>
                  </a:cubicBezTo>
                  <a:cubicBezTo>
                    <a:pt x="1126631" y="1748852"/>
                    <a:pt x="622221" y="2253262"/>
                    <a:pt x="0" y="2253262"/>
                  </a:cubicBezTo>
                </a:path>
              </a:pathLst>
            </a:custGeom>
            <a:solidFill>
              <a:schemeClr val="bg1"/>
            </a:solidFill>
            <a:ln>
              <a:solidFill>
                <a:schemeClr val="tx1">
                  <a:lumMod val="50000"/>
                  <a:lumOff val="50000"/>
                </a:schemeClr>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図 38" descr="挿絵 が含まれている画像&#10;&#10;自動的に生成された説明">
              <a:extLst>
                <a:ext uri="{FF2B5EF4-FFF2-40B4-BE49-F238E27FC236}">
                  <a16:creationId xmlns:a16="http://schemas.microsoft.com/office/drawing/2014/main" id="{56C159E0-93E9-7B49-B88E-07A8B8FB4BB3}"/>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11503" y="3462323"/>
              <a:ext cx="1629104" cy="970826"/>
            </a:xfrm>
            <a:prstGeom prst="rect">
              <a:avLst/>
            </a:prstGeom>
          </p:spPr>
        </p:pic>
        <p:cxnSp>
          <p:nvCxnSpPr>
            <p:cNvPr id="37" name="直線コネクタ 36">
              <a:extLst>
                <a:ext uri="{FF2B5EF4-FFF2-40B4-BE49-F238E27FC236}">
                  <a16:creationId xmlns:a16="http://schemas.microsoft.com/office/drawing/2014/main" id="{9BC392B6-9675-DA43-9EA4-D424A459A3E3}"/>
                </a:ext>
              </a:extLst>
            </p:cNvPr>
            <p:cNvCxnSpPr>
              <a:cxnSpLocks/>
            </p:cNvCxnSpPr>
            <p:nvPr/>
          </p:nvCxnSpPr>
          <p:spPr>
            <a:xfrm flipH="1">
              <a:off x="2391336" y="2587317"/>
              <a:ext cx="166255" cy="30480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E949FC31-5239-7B4E-8895-F3929E67E524}"/>
                </a:ext>
              </a:extLst>
            </p:cNvPr>
            <p:cNvCxnSpPr>
              <a:stCxn id="15" idx="3"/>
            </p:cNvCxnSpPr>
            <p:nvPr/>
          </p:nvCxnSpPr>
          <p:spPr>
            <a:xfrm flipH="1">
              <a:off x="2973227" y="3024222"/>
              <a:ext cx="536082" cy="335661"/>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38ABA474-F146-B64B-885D-6E2499F6641B}"/>
                </a:ext>
              </a:extLst>
            </p:cNvPr>
            <p:cNvCxnSpPr>
              <a:cxnSpLocks/>
            </p:cNvCxnSpPr>
            <p:nvPr/>
          </p:nvCxnSpPr>
          <p:spPr>
            <a:xfrm flipH="1" flipV="1">
              <a:off x="2942830" y="4609460"/>
              <a:ext cx="458380" cy="330167"/>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2517FC5C-7E47-7242-945A-5E11A3A96E69}"/>
                </a:ext>
              </a:extLst>
            </p:cNvPr>
            <p:cNvCxnSpPr>
              <a:cxnSpLocks/>
            </p:cNvCxnSpPr>
            <p:nvPr/>
          </p:nvCxnSpPr>
          <p:spPr>
            <a:xfrm flipH="1" flipV="1">
              <a:off x="2417391" y="5012069"/>
              <a:ext cx="143302" cy="272955"/>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925EDE3D-3273-C540-A0B0-068518A0D0DD}"/>
                </a:ext>
              </a:extLst>
            </p:cNvPr>
            <p:cNvCxnSpPr>
              <a:cxnSpLocks/>
              <a:stCxn id="26" idx="2"/>
              <a:endCxn id="35" idx="6"/>
            </p:cNvCxnSpPr>
            <p:nvPr/>
          </p:nvCxnSpPr>
          <p:spPr>
            <a:xfrm flipH="1">
              <a:off x="3152686" y="3956607"/>
              <a:ext cx="770974" cy="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4" name="楕円 13">
              <a:extLst>
                <a:ext uri="{FF2B5EF4-FFF2-40B4-BE49-F238E27FC236}">
                  <a16:creationId xmlns:a16="http://schemas.microsoft.com/office/drawing/2014/main" id="{EBF22BF4-93FD-4990-B7C1-F0DEC7E59DA0}"/>
                </a:ext>
              </a:extLst>
            </p:cNvPr>
            <p:cNvSpPr/>
            <p:nvPr/>
          </p:nvSpPr>
          <p:spPr>
            <a:xfrm>
              <a:off x="2230710" y="1643572"/>
              <a:ext cx="985330" cy="974855"/>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0" tIns="108000" rIns="0" bIns="0" rtlCol="0" anchor="ctr"/>
            <a:lstStyle/>
            <a:p>
              <a:pPr algn="ctr"/>
              <a:r>
                <a:rPr kumimoji="1" lang="en-US" altLang="ja-JP" sz="1400" b="1">
                  <a:solidFill>
                    <a:schemeClr val="accent3"/>
                  </a:solidFill>
                </a:rPr>
                <a:t>Contents</a:t>
              </a:r>
            </a:p>
            <a:p>
              <a:pPr algn="ctr"/>
              <a:r>
                <a:rPr lang="en-US" altLang="ja-JP" sz="1400" b="1">
                  <a:solidFill>
                    <a:schemeClr val="accent3"/>
                  </a:solidFill>
                </a:rPr>
                <a:t>lab</a:t>
              </a:r>
              <a:endParaRPr kumimoji="1" lang="ja-JP" altLang="en-US" sz="1400" b="1">
                <a:solidFill>
                  <a:schemeClr val="accent3"/>
                </a:solidFill>
              </a:endParaRPr>
            </a:p>
          </p:txBody>
        </p:sp>
        <p:sp>
          <p:nvSpPr>
            <p:cNvPr id="15" name="楕円 14">
              <a:extLst>
                <a:ext uri="{FF2B5EF4-FFF2-40B4-BE49-F238E27FC236}">
                  <a16:creationId xmlns:a16="http://schemas.microsoft.com/office/drawing/2014/main" id="{B384E045-1312-4394-B35F-ECB220AF99D4}"/>
                </a:ext>
              </a:extLst>
            </p:cNvPr>
            <p:cNvSpPr/>
            <p:nvPr/>
          </p:nvSpPr>
          <p:spPr>
            <a:xfrm>
              <a:off x="3365011" y="2192131"/>
              <a:ext cx="985330" cy="974855"/>
            </a:xfrm>
            <a:prstGeom prst="ellipse">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none" lIns="0" tIns="108000" rIns="0" bIns="0" rtlCol="0" anchor="ctr"/>
            <a:lstStyle/>
            <a:p>
              <a:pPr algn="ctr"/>
              <a:r>
                <a:rPr kumimoji="1" lang="en-US" altLang="ja-JP" sz="1200" b="1">
                  <a:solidFill>
                    <a:schemeClr val="accent4"/>
                  </a:solidFill>
                </a:rPr>
                <a:t>Community</a:t>
              </a:r>
            </a:p>
            <a:p>
              <a:pPr algn="ctr"/>
              <a:r>
                <a:rPr kumimoji="1" lang="en-US" altLang="ja-JP" sz="1200" b="1">
                  <a:solidFill>
                    <a:schemeClr val="accent4"/>
                  </a:solidFill>
                </a:rPr>
                <a:t>lab</a:t>
              </a:r>
            </a:p>
          </p:txBody>
        </p:sp>
        <p:sp>
          <p:nvSpPr>
            <p:cNvPr id="16" name="楕円 15">
              <a:extLst>
                <a:ext uri="{FF2B5EF4-FFF2-40B4-BE49-F238E27FC236}">
                  <a16:creationId xmlns:a16="http://schemas.microsoft.com/office/drawing/2014/main" id="{3019E0A2-BC07-4B70-9CB2-18B458EE3C02}"/>
                </a:ext>
              </a:extLst>
            </p:cNvPr>
            <p:cNvSpPr/>
            <p:nvPr/>
          </p:nvSpPr>
          <p:spPr>
            <a:xfrm>
              <a:off x="3365011" y="4638475"/>
              <a:ext cx="985330" cy="974855"/>
            </a:xfrm>
            <a:prstGeom prst="ellipse">
              <a:avLst/>
            </a:pr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400" b="1">
                  <a:solidFill>
                    <a:schemeClr val="accent5"/>
                  </a:solidFill>
                </a:rPr>
                <a:t>Creative</a:t>
              </a:r>
            </a:p>
            <a:p>
              <a:pPr algn="ctr"/>
              <a:r>
                <a:rPr kumimoji="1" lang="en-US" altLang="ja-JP" sz="1400" b="1">
                  <a:solidFill>
                    <a:schemeClr val="accent5"/>
                  </a:solidFill>
                </a:rPr>
                <a:t>Lab</a:t>
              </a:r>
              <a:endParaRPr kumimoji="1" lang="ja-JP" altLang="en-US" sz="1400" b="1">
                <a:solidFill>
                  <a:schemeClr val="accent5"/>
                </a:solidFill>
              </a:endParaRPr>
            </a:p>
          </p:txBody>
        </p:sp>
        <p:sp>
          <p:nvSpPr>
            <p:cNvPr id="17" name="楕円 16">
              <a:extLst>
                <a:ext uri="{FF2B5EF4-FFF2-40B4-BE49-F238E27FC236}">
                  <a16:creationId xmlns:a16="http://schemas.microsoft.com/office/drawing/2014/main" id="{700C7B79-9C16-428E-B12A-8E8E607DBC33}"/>
                </a:ext>
              </a:extLst>
            </p:cNvPr>
            <p:cNvSpPr/>
            <p:nvPr/>
          </p:nvSpPr>
          <p:spPr>
            <a:xfrm>
              <a:off x="2230710" y="5245163"/>
              <a:ext cx="985330" cy="974855"/>
            </a:xfrm>
            <a:prstGeom prst="ellipse">
              <a:avLst/>
            </a:prstGeom>
            <a:solidFill>
              <a:schemeClr val="bg1"/>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108000" rIns="0" bIns="0" rtlCol="0" anchor="ctr"/>
            <a:lstStyle/>
            <a:p>
              <a:pPr algn="ctr"/>
              <a:r>
                <a:rPr kumimoji="1" lang="en-US" altLang="ja-JP" sz="1400" b="1">
                  <a:solidFill>
                    <a:schemeClr val="accent6">
                      <a:lumMod val="75000"/>
                    </a:schemeClr>
                  </a:solidFill>
                </a:rPr>
                <a:t>Data</a:t>
              </a:r>
            </a:p>
            <a:p>
              <a:pPr algn="ctr"/>
              <a:r>
                <a:rPr kumimoji="1" lang="en-US" altLang="ja-JP" sz="1400" b="1">
                  <a:solidFill>
                    <a:schemeClr val="accent6">
                      <a:lumMod val="75000"/>
                    </a:schemeClr>
                  </a:solidFill>
                </a:rPr>
                <a:t>Lab</a:t>
              </a:r>
              <a:endParaRPr kumimoji="1" lang="ja-JP" altLang="en-US" sz="1400" b="1">
                <a:solidFill>
                  <a:schemeClr val="accent6">
                    <a:lumMod val="75000"/>
                  </a:schemeClr>
                </a:solidFill>
              </a:endParaRPr>
            </a:p>
          </p:txBody>
        </p:sp>
        <p:sp>
          <p:nvSpPr>
            <p:cNvPr id="26" name="楕円 25">
              <a:extLst>
                <a:ext uri="{FF2B5EF4-FFF2-40B4-BE49-F238E27FC236}">
                  <a16:creationId xmlns:a16="http://schemas.microsoft.com/office/drawing/2014/main" id="{9EA95DC2-E246-4758-82B5-F87217999DB7}"/>
                </a:ext>
              </a:extLst>
            </p:cNvPr>
            <p:cNvSpPr/>
            <p:nvPr/>
          </p:nvSpPr>
          <p:spPr>
            <a:xfrm>
              <a:off x="3923660" y="3220530"/>
              <a:ext cx="1487972" cy="1472153"/>
            </a:xfrm>
            <a:prstGeom prst="ellipse">
              <a:avLst/>
            </a:prstGeom>
            <a:solidFill>
              <a:schemeClr val="bg1"/>
            </a:solidFill>
            <a:ln w="889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108000" rIns="0" bIns="0" rtlCol="0" anchor="ctr"/>
            <a:lstStyle/>
            <a:p>
              <a:pPr algn="ctr">
                <a:lnSpc>
                  <a:spcPct val="80000"/>
                </a:lnSpc>
              </a:pPr>
              <a:r>
                <a:rPr kumimoji="1" lang="en-US" altLang="ja-JP" sz="2400" b="1">
                  <a:solidFill>
                    <a:schemeClr val="tx2"/>
                  </a:solidFill>
                </a:rPr>
                <a:t>NxT</a:t>
              </a:r>
            </a:p>
            <a:p>
              <a:pPr algn="ctr">
                <a:lnSpc>
                  <a:spcPct val="80000"/>
                </a:lnSpc>
              </a:pPr>
              <a:r>
                <a:rPr kumimoji="1" lang="en-US" altLang="ja-JP" sz="2400" b="1">
                  <a:solidFill>
                    <a:schemeClr val="tx2"/>
                  </a:solidFill>
                </a:rPr>
                <a:t>lab</a:t>
              </a:r>
              <a:endParaRPr kumimoji="1" lang="ja-JP" altLang="en-US" sz="2400" b="1">
                <a:solidFill>
                  <a:schemeClr val="tx2"/>
                </a:solidFill>
              </a:endParaRPr>
            </a:p>
          </p:txBody>
        </p:sp>
      </p:grpSp>
      <p:grpSp>
        <p:nvGrpSpPr>
          <p:cNvPr id="74" name="グループ化 73">
            <a:extLst>
              <a:ext uri="{FF2B5EF4-FFF2-40B4-BE49-F238E27FC236}">
                <a16:creationId xmlns:a16="http://schemas.microsoft.com/office/drawing/2014/main" id="{F674B209-402B-0C4A-AAE5-037B48958513}"/>
              </a:ext>
            </a:extLst>
          </p:cNvPr>
          <p:cNvGrpSpPr/>
          <p:nvPr/>
        </p:nvGrpSpPr>
        <p:grpSpPr>
          <a:xfrm>
            <a:off x="6161257" y="3835007"/>
            <a:ext cx="4645635" cy="1388085"/>
            <a:chOff x="6415036" y="4391274"/>
            <a:chExt cx="4645635" cy="1388085"/>
          </a:xfrm>
        </p:grpSpPr>
        <p:sp>
          <p:nvSpPr>
            <p:cNvPr id="6" name="十字形 5">
              <a:extLst>
                <a:ext uri="{FF2B5EF4-FFF2-40B4-BE49-F238E27FC236}">
                  <a16:creationId xmlns:a16="http://schemas.microsoft.com/office/drawing/2014/main" id="{429C338B-047D-424B-8DB9-7D79ABC93A0E}"/>
                </a:ext>
              </a:extLst>
            </p:cNvPr>
            <p:cNvSpPr/>
            <p:nvPr/>
          </p:nvSpPr>
          <p:spPr>
            <a:xfrm rot="2700000">
              <a:off x="7605461" y="4891626"/>
              <a:ext cx="387380" cy="387380"/>
            </a:xfrm>
            <a:prstGeom prst="plus">
              <a:avLst>
                <a:gd name="adj" fmla="val 4230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7" name="矢印: 右 6">
              <a:extLst>
                <a:ext uri="{FF2B5EF4-FFF2-40B4-BE49-F238E27FC236}">
                  <a16:creationId xmlns:a16="http://schemas.microsoft.com/office/drawing/2014/main" id="{464BFBEF-1384-4252-824C-D2805717ED6E}"/>
                </a:ext>
              </a:extLst>
            </p:cNvPr>
            <p:cNvSpPr/>
            <p:nvPr/>
          </p:nvSpPr>
          <p:spPr>
            <a:xfrm>
              <a:off x="9284062" y="4909473"/>
              <a:ext cx="287729" cy="35168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79" name="楕円 4">
              <a:extLst>
                <a:ext uri="{FF2B5EF4-FFF2-40B4-BE49-F238E27FC236}">
                  <a16:creationId xmlns:a16="http://schemas.microsoft.com/office/drawing/2014/main" id="{4A628AC7-E189-D844-A9AE-ABD296EFF24B}"/>
                </a:ext>
              </a:extLst>
            </p:cNvPr>
            <p:cNvSpPr/>
            <p:nvPr/>
          </p:nvSpPr>
          <p:spPr>
            <a:xfrm>
              <a:off x="6415036" y="4540502"/>
              <a:ext cx="1089629" cy="1089629"/>
            </a:xfrm>
            <a:prstGeom prst="ellipse">
              <a:avLst/>
            </a:prstGeom>
            <a:noFill/>
            <a:ln w="53975">
              <a:solidFill>
                <a:srgbClr val="6F8487"/>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2400" b="1">
                  <a:solidFill>
                    <a:schemeClr val="tx1"/>
                  </a:solidFill>
                </a:rPr>
                <a:t>S</a:t>
              </a:r>
              <a:r>
                <a:rPr lang="en-US" altLang="ja-JP" sz="1600" b="1">
                  <a:solidFill>
                    <a:schemeClr val="tx1"/>
                  </a:solidFill>
                </a:rPr>
                <a:t>ales</a:t>
              </a:r>
              <a:endParaRPr kumimoji="1" lang="ja-JP" altLang="en-US" sz="1600" b="1">
                <a:solidFill>
                  <a:schemeClr val="tx1"/>
                </a:solidFill>
              </a:endParaRPr>
            </a:p>
          </p:txBody>
        </p:sp>
        <p:sp>
          <p:nvSpPr>
            <p:cNvPr id="84" name="楕円 4">
              <a:extLst>
                <a:ext uri="{FF2B5EF4-FFF2-40B4-BE49-F238E27FC236}">
                  <a16:creationId xmlns:a16="http://schemas.microsoft.com/office/drawing/2014/main" id="{18F45154-5921-8342-9CED-D0CA42AAE229}"/>
                </a:ext>
              </a:extLst>
            </p:cNvPr>
            <p:cNvSpPr/>
            <p:nvPr/>
          </p:nvSpPr>
          <p:spPr>
            <a:xfrm>
              <a:off x="8093637" y="4540502"/>
              <a:ext cx="1089629" cy="1089629"/>
            </a:xfrm>
            <a:prstGeom prst="ellipse">
              <a:avLst/>
            </a:prstGeom>
            <a:noFill/>
            <a:ln w="53975">
              <a:solidFill>
                <a:srgbClr val="6F8487"/>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2400" b="1">
                  <a:solidFill>
                    <a:schemeClr val="tx1"/>
                  </a:solidFill>
                </a:rPr>
                <a:t>E</a:t>
              </a:r>
              <a:r>
                <a:rPr lang="en-US" altLang="ja-JP" sz="1600" b="1">
                  <a:solidFill>
                    <a:schemeClr val="tx1"/>
                  </a:solidFill>
                </a:rPr>
                <a:t>ngineer</a:t>
              </a:r>
              <a:endParaRPr kumimoji="1" lang="ja-JP" altLang="en-US" sz="1600" b="1">
                <a:solidFill>
                  <a:schemeClr val="tx1"/>
                </a:solidFill>
              </a:endParaRPr>
            </a:p>
          </p:txBody>
        </p:sp>
        <p:sp>
          <p:nvSpPr>
            <p:cNvPr id="85" name="楕円 4">
              <a:extLst>
                <a:ext uri="{FF2B5EF4-FFF2-40B4-BE49-F238E27FC236}">
                  <a16:creationId xmlns:a16="http://schemas.microsoft.com/office/drawing/2014/main" id="{D1159BA1-AECF-BD42-B69D-48ED17BBFE90}"/>
                </a:ext>
              </a:extLst>
            </p:cNvPr>
            <p:cNvSpPr/>
            <p:nvPr/>
          </p:nvSpPr>
          <p:spPr>
            <a:xfrm>
              <a:off x="9672586" y="4391274"/>
              <a:ext cx="1388085" cy="1388085"/>
            </a:xfrm>
            <a:prstGeom prst="ellipse">
              <a:avLst/>
            </a:prstGeom>
            <a:noFill/>
            <a:ln w="666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3200" b="1">
                  <a:solidFill>
                    <a:schemeClr val="bg2">
                      <a:lumMod val="75000"/>
                    </a:schemeClr>
                  </a:solidFill>
                </a:rPr>
                <a:t>S</a:t>
              </a:r>
              <a:r>
                <a:rPr lang="en-US" altLang="ja-JP" sz="2000" b="1">
                  <a:solidFill>
                    <a:schemeClr val="bg2">
                      <a:lumMod val="75000"/>
                    </a:schemeClr>
                  </a:solidFill>
                </a:rPr>
                <a:t>olution</a:t>
              </a:r>
              <a:endParaRPr kumimoji="1" lang="ja-JP" altLang="en-US" sz="2000" b="1">
                <a:solidFill>
                  <a:schemeClr val="bg2">
                    <a:lumMod val="75000"/>
                  </a:schemeClr>
                </a:solidFill>
              </a:endParaRPr>
            </a:p>
          </p:txBody>
        </p:sp>
      </p:grpSp>
      <p:sp>
        <p:nvSpPr>
          <p:cNvPr id="87" name="タイトル 3">
            <a:extLst>
              <a:ext uri="{FF2B5EF4-FFF2-40B4-BE49-F238E27FC236}">
                <a16:creationId xmlns:a16="http://schemas.microsoft.com/office/drawing/2014/main" id="{3C446076-2295-7441-81AA-81908B0CBF5F}"/>
              </a:ext>
            </a:extLst>
          </p:cNvPr>
          <p:cNvSpPr txBox="1">
            <a:spLocks/>
          </p:cNvSpPr>
          <p:nvPr/>
        </p:nvSpPr>
        <p:spPr>
          <a:xfrm>
            <a:off x="767315" y="1071169"/>
            <a:ext cx="2771913" cy="371512"/>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b="1">
                <a:solidFill>
                  <a:schemeClr val="tx2"/>
                </a:solidFill>
              </a:rPr>
              <a:t>ADS</a:t>
            </a:r>
            <a:r>
              <a:rPr lang="ja-JP" altLang="en-US" sz="2000" b="1">
                <a:solidFill>
                  <a:schemeClr val="tx2"/>
                </a:solidFill>
              </a:rPr>
              <a:t>に</a:t>
            </a:r>
            <a:r>
              <a:rPr lang="en-US" altLang="ja-JP" sz="2000" b="1">
                <a:solidFill>
                  <a:schemeClr val="tx2"/>
                </a:solidFill>
              </a:rPr>
              <a:t>NxT</a:t>
            </a:r>
            <a:r>
              <a:rPr lang="ja-JP" altLang="en-US" sz="2000" b="1">
                <a:solidFill>
                  <a:schemeClr val="tx2"/>
                </a:solidFill>
              </a:rPr>
              <a:t>ラボが新設</a:t>
            </a:r>
          </a:p>
        </p:txBody>
      </p:sp>
      <p:cxnSp>
        <p:nvCxnSpPr>
          <p:cNvPr id="88" name="直線コネクタ 87">
            <a:extLst>
              <a:ext uri="{FF2B5EF4-FFF2-40B4-BE49-F238E27FC236}">
                <a16:creationId xmlns:a16="http://schemas.microsoft.com/office/drawing/2014/main" id="{65E1F122-BBCD-624A-B486-A28E5177B7BD}"/>
              </a:ext>
            </a:extLst>
          </p:cNvPr>
          <p:cNvCxnSpPr>
            <a:cxnSpLocks/>
          </p:cNvCxnSpPr>
          <p:nvPr/>
        </p:nvCxnSpPr>
        <p:spPr>
          <a:xfrm>
            <a:off x="785245" y="1413686"/>
            <a:ext cx="2946519"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89" name="テキスト ボックス 88">
            <a:extLst>
              <a:ext uri="{FF2B5EF4-FFF2-40B4-BE49-F238E27FC236}">
                <a16:creationId xmlns:a16="http://schemas.microsoft.com/office/drawing/2014/main" id="{C3BEC3C0-3E63-414B-AE88-47121CFBA92C}"/>
              </a:ext>
            </a:extLst>
          </p:cNvPr>
          <p:cNvSpPr txBox="1"/>
          <p:nvPr/>
        </p:nvSpPr>
        <p:spPr>
          <a:xfrm>
            <a:off x="3953348" y="934672"/>
            <a:ext cx="7804324" cy="795795"/>
          </a:xfrm>
          <a:prstGeom prst="rect">
            <a:avLst/>
          </a:prstGeom>
          <a:noFill/>
        </p:spPr>
        <p:txBody>
          <a:bodyPr wrap="square" rtlCol="0">
            <a:spAutoFit/>
          </a:bodyPr>
          <a:lstStyle/>
          <a:p>
            <a:pPr>
              <a:lnSpc>
                <a:spcPct val="150000"/>
              </a:lnSpc>
            </a:pPr>
            <a:r>
              <a:rPr kumimoji="1" lang="en" altLang="ja-JP" sz="1600" b="1" dirty="0"/>
              <a:t>ADS</a:t>
            </a:r>
            <a:r>
              <a:rPr kumimoji="1" lang="ja-JP" altLang="en-US" sz="1600" b="1" dirty="0"/>
              <a:t>は朝日新聞が提供する</a:t>
            </a:r>
            <a:r>
              <a:rPr kumimoji="1" lang="ja-JP" altLang="en-US" sz="1600" b="1" dirty="0">
                <a:solidFill>
                  <a:schemeClr val="tx2"/>
                </a:solidFill>
              </a:rPr>
              <a:t>コンテンツソリューションプログラム</a:t>
            </a:r>
            <a:r>
              <a:rPr kumimoji="1" lang="ja-JP" altLang="en-US" sz="1600" b="1" dirty="0"/>
              <a:t>です</a:t>
            </a:r>
          </a:p>
          <a:p>
            <a:pPr>
              <a:lnSpc>
                <a:spcPct val="150000"/>
              </a:lnSpc>
            </a:pPr>
            <a:r>
              <a:rPr kumimoji="1" lang="ja-JP" altLang="en-US" sz="1600" b="1" dirty="0"/>
              <a:t>このたび新設した</a:t>
            </a:r>
            <a:r>
              <a:rPr kumimoji="1" lang="en" altLang="ja-JP" sz="1600" b="1" dirty="0">
                <a:solidFill>
                  <a:schemeClr val="tx2"/>
                </a:solidFill>
              </a:rPr>
              <a:t>NxT</a:t>
            </a:r>
            <a:r>
              <a:rPr kumimoji="1" lang="ja-JP" altLang="en-US" sz="1600" b="1" dirty="0">
                <a:solidFill>
                  <a:schemeClr val="tx2"/>
                </a:solidFill>
              </a:rPr>
              <a:t>ラボ</a:t>
            </a:r>
            <a:r>
              <a:rPr kumimoji="1" lang="ja-JP" altLang="en-US" sz="1600" b="1" dirty="0"/>
              <a:t>では、次世代の広告ソリューション開発を手掛けます</a:t>
            </a:r>
          </a:p>
        </p:txBody>
      </p:sp>
    </p:spTree>
    <p:extLst>
      <p:ext uri="{BB962C8B-B14F-4D97-AF65-F5344CB8AC3E}">
        <p14:creationId xmlns:p14="http://schemas.microsoft.com/office/powerpoint/2010/main" val="2541058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2">
            <a:extLst>
              <a:ext uri="{FF2B5EF4-FFF2-40B4-BE49-F238E27FC236}">
                <a16:creationId xmlns:a16="http://schemas.microsoft.com/office/drawing/2014/main" id="{18796622-C6B4-424A-9FD2-26BD4F78A1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3716755" y="1848807"/>
            <a:ext cx="2224782" cy="4269032"/>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12" name="Picture 10">
            <a:extLst>
              <a:ext uri="{FF2B5EF4-FFF2-40B4-BE49-F238E27FC236}">
                <a16:creationId xmlns:a16="http://schemas.microsoft.com/office/drawing/2014/main" id="{0496D2E6-5D64-4F10-9919-2752C39E65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269740" y="1848808"/>
            <a:ext cx="2121512" cy="4269034"/>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5" name="スライド番号プレースホルダー 4">
            <a:extLst>
              <a:ext uri="{FF2B5EF4-FFF2-40B4-BE49-F238E27FC236}">
                <a16:creationId xmlns:a16="http://schemas.microsoft.com/office/drawing/2014/main" id="{75D9E60B-78CE-5A46-850D-985B91A7B466}"/>
              </a:ext>
            </a:extLst>
          </p:cNvPr>
          <p:cNvSpPr>
            <a:spLocks noGrp="1"/>
          </p:cNvSpPr>
          <p:nvPr>
            <p:ph type="sldNum" sz="quarter" idx="12"/>
          </p:nvPr>
        </p:nvSpPr>
        <p:spPr/>
        <p:txBody>
          <a:bodyPr/>
          <a:lstStyle/>
          <a:p>
            <a:fld id="{EAAD841D-2F07-48BD-ABA8-7C40C8700444}" type="slidenum">
              <a:rPr kumimoji="1" lang="ja-JP" altLang="en-US" smtClean="0"/>
              <a:t>20</a:t>
            </a:fld>
            <a:endParaRPr kumimoji="1" lang="ja-JP" altLang="en-US"/>
          </a:p>
        </p:txBody>
      </p:sp>
      <p:grpSp>
        <p:nvGrpSpPr>
          <p:cNvPr id="7" name="グループ化 6">
            <a:extLst>
              <a:ext uri="{FF2B5EF4-FFF2-40B4-BE49-F238E27FC236}">
                <a16:creationId xmlns:a16="http://schemas.microsoft.com/office/drawing/2014/main" id="{3B913A4B-512D-4302-BC74-1A7F40228EC7}"/>
              </a:ext>
            </a:extLst>
          </p:cNvPr>
          <p:cNvGrpSpPr/>
          <p:nvPr/>
        </p:nvGrpSpPr>
        <p:grpSpPr>
          <a:xfrm>
            <a:off x="937645" y="1056117"/>
            <a:ext cx="11101954" cy="509969"/>
            <a:chOff x="937645" y="1056117"/>
            <a:chExt cx="11101954" cy="509969"/>
          </a:xfrm>
        </p:grpSpPr>
        <p:sp>
          <p:nvSpPr>
            <p:cNvPr id="8" name="テキスト ボックス 7">
              <a:extLst>
                <a:ext uri="{FF2B5EF4-FFF2-40B4-BE49-F238E27FC236}">
                  <a16:creationId xmlns:a16="http://schemas.microsoft.com/office/drawing/2014/main" id="{3633F1E6-678F-4417-8B2F-4BB6B50410AF}"/>
                </a:ext>
              </a:extLst>
            </p:cNvPr>
            <p:cNvSpPr txBox="1"/>
            <p:nvPr/>
          </p:nvSpPr>
          <p:spPr>
            <a:xfrm>
              <a:off x="5698524" y="1056117"/>
              <a:ext cx="6341075" cy="426463"/>
            </a:xfrm>
            <a:prstGeom prst="rect">
              <a:avLst/>
            </a:prstGeom>
            <a:noFill/>
          </p:spPr>
          <p:txBody>
            <a:bodyPr wrap="square" rtlCol="0">
              <a:spAutoFit/>
            </a:bodyPr>
            <a:lstStyle/>
            <a:p>
              <a:pPr>
                <a:lnSpc>
                  <a:spcPct val="150000"/>
                </a:lnSpc>
              </a:pPr>
              <a:endParaRPr kumimoji="1" lang="ja-JP" altLang="en-US" sz="1600" b="1"/>
            </a:p>
          </p:txBody>
        </p:sp>
        <p:cxnSp>
          <p:nvCxnSpPr>
            <p:cNvPr id="10" name="直線コネクタ 9">
              <a:extLst>
                <a:ext uri="{FF2B5EF4-FFF2-40B4-BE49-F238E27FC236}">
                  <a16:creationId xmlns:a16="http://schemas.microsoft.com/office/drawing/2014/main" id="{5CAE0770-8773-43D6-9B54-73A7E36035E0}"/>
                </a:ext>
              </a:extLst>
            </p:cNvPr>
            <p:cNvCxnSpPr>
              <a:cxnSpLocks/>
            </p:cNvCxnSpPr>
            <p:nvPr/>
          </p:nvCxnSpPr>
          <p:spPr>
            <a:xfrm>
              <a:off x="937645" y="1566086"/>
              <a:ext cx="4176796"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5" name="タイトル 3">
            <a:extLst>
              <a:ext uri="{FF2B5EF4-FFF2-40B4-BE49-F238E27FC236}">
                <a16:creationId xmlns:a16="http://schemas.microsoft.com/office/drawing/2014/main" id="{97384EED-0D8B-4EDF-BABB-7C13CA9D9B5B}"/>
              </a:ext>
            </a:extLst>
          </p:cNvPr>
          <p:cNvSpPr txBox="1">
            <a:spLocks/>
          </p:cNvSpPr>
          <p:nvPr/>
        </p:nvSpPr>
        <p:spPr>
          <a:xfrm>
            <a:off x="937645" y="959168"/>
            <a:ext cx="4000115" cy="56541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solidFill>
                  <a:schemeClr val="tx2"/>
                </a:solidFill>
              </a:rPr>
              <a:t>コンテクストセグメント例</a:t>
            </a:r>
            <a:endParaRPr lang="en-US" altLang="ja-JP" sz="1400" b="1" dirty="0">
              <a:solidFill>
                <a:schemeClr val="tx2"/>
              </a:solidFill>
            </a:endParaRPr>
          </a:p>
          <a:p>
            <a:r>
              <a:rPr lang="en-US" altLang="ja-JP" sz="2000" b="1" dirty="0">
                <a:solidFill>
                  <a:schemeClr val="tx2"/>
                </a:solidFill>
                <a:effectLst/>
                <a:latin typeface="+mn-ea"/>
                <a:ea typeface="+mn-ea"/>
              </a:rPr>
              <a:t>B2B</a:t>
            </a:r>
            <a:r>
              <a:rPr lang="ja-JP" altLang="en-US" sz="2000" b="1" dirty="0">
                <a:solidFill>
                  <a:schemeClr val="tx2"/>
                </a:solidFill>
                <a:effectLst/>
                <a:latin typeface="+mn-ea"/>
                <a:ea typeface="+mn-ea"/>
              </a:rPr>
              <a:t>・マネジメント</a:t>
            </a:r>
            <a:endParaRPr lang="ja-JP" altLang="en-US" sz="2000" b="1" dirty="0">
              <a:solidFill>
                <a:schemeClr val="tx2"/>
              </a:solidFill>
            </a:endParaRPr>
          </a:p>
        </p:txBody>
      </p:sp>
      <p:sp>
        <p:nvSpPr>
          <p:cNvPr id="16" name="四角形: 角を丸くする 15">
            <a:extLst>
              <a:ext uri="{FF2B5EF4-FFF2-40B4-BE49-F238E27FC236}">
                <a16:creationId xmlns:a16="http://schemas.microsoft.com/office/drawing/2014/main" id="{EA88D927-0DD2-42FE-ACA9-82C4640689E5}"/>
              </a:ext>
            </a:extLst>
          </p:cNvPr>
          <p:cNvSpPr/>
          <p:nvPr/>
        </p:nvSpPr>
        <p:spPr>
          <a:xfrm>
            <a:off x="6284087" y="1648147"/>
            <a:ext cx="1869313" cy="36218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記事コンテンツの例</a:t>
            </a:r>
          </a:p>
        </p:txBody>
      </p:sp>
      <p:sp>
        <p:nvSpPr>
          <p:cNvPr id="17" name="四角形: 角を丸くする 16">
            <a:extLst>
              <a:ext uri="{FF2B5EF4-FFF2-40B4-BE49-F238E27FC236}">
                <a16:creationId xmlns:a16="http://schemas.microsoft.com/office/drawing/2014/main" id="{DC0F5522-ADB0-4342-BC33-CCFEB6967B31}"/>
              </a:ext>
            </a:extLst>
          </p:cNvPr>
          <p:cNvSpPr/>
          <p:nvPr/>
        </p:nvSpPr>
        <p:spPr>
          <a:xfrm>
            <a:off x="6284087" y="2913369"/>
            <a:ext cx="1869313" cy="36218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t>想定読者層</a:t>
            </a:r>
          </a:p>
        </p:txBody>
      </p:sp>
      <p:sp>
        <p:nvSpPr>
          <p:cNvPr id="18" name="四角形: 角を丸くする 17">
            <a:extLst>
              <a:ext uri="{FF2B5EF4-FFF2-40B4-BE49-F238E27FC236}">
                <a16:creationId xmlns:a16="http://schemas.microsoft.com/office/drawing/2014/main" id="{4B422AE6-BEAF-4EF1-9BBF-E3FFF3AF7FA4}"/>
              </a:ext>
            </a:extLst>
          </p:cNvPr>
          <p:cNvSpPr/>
          <p:nvPr/>
        </p:nvSpPr>
        <p:spPr>
          <a:xfrm>
            <a:off x="6301706" y="4207847"/>
            <a:ext cx="1855563" cy="36218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t>相性の良い商材・業種</a:t>
            </a:r>
          </a:p>
        </p:txBody>
      </p:sp>
      <p:sp>
        <p:nvSpPr>
          <p:cNvPr id="19" name="テキスト ボックス 18">
            <a:extLst>
              <a:ext uri="{FF2B5EF4-FFF2-40B4-BE49-F238E27FC236}">
                <a16:creationId xmlns:a16="http://schemas.microsoft.com/office/drawing/2014/main" id="{5021C29D-F755-4AA5-88C2-CD03F02F0AA5}"/>
              </a:ext>
            </a:extLst>
          </p:cNvPr>
          <p:cNvSpPr txBox="1"/>
          <p:nvPr/>
        </p:nvSpPr>
        <p:spPr>
          <a:xfrm>
            <a:off x="6284088" y="2066105"/>
            <a:ext cx="5298312" cy="738664"/>
          </a:xfrm>
          <a:prstGeom prst="rect">
            <a:avLst/>
          </a:prstGeom>
          <a:noFill/>
        </p:spPr>
        <p:txBody>
          <a:bodyPr wrap="square" rtlCol="0">
            <a:spAutoFit/>
          </a:bodyPr>
          <a:lstStyle/>
          <a:p>
            <a:r>
              <a:rPr lang="ja-JP" altLang="en-US" sz="1400" b="1" i="0">
                <a:effectLst/>
                <a:latin typeface="Arial" panose="020B0604020202020204" pitchFamily="34" charset="0"/>
              </a:rPr>
              <a:t>企業や組織の経営、財務、経理に関わる記事のほか、チームマネジメントなど。加えて</a:t>
            </a:r>
            <a:r>
              <a:rPr lang="en-US" altLang="ja-JP" sz="1400" b="1" i="0">
                <a:effectLst/>
                <a:latin typeface="Arial" panose="020B0604020202020204" pitchFamily="34" charset="0"/>
              </a:rPr>
              <a:t>IT</a:t>
            </a:r>
            <a:r>
              <a:rPr lang="ja-JP" altLang="en-US" sz="1400" b="1" i="0">
                <a:effectLst/>
                <a:latin typeface="Arial" panose="020B0604020202020204" pitchFamily="34" charset="0"/>
              </a:rPr>
              <a:t>、クラウド、データなどのデジタル系トピック。</a:t>
            </a:r>
            <a:endParaRPr lang="en-US" altLang="ja-JP" sz="1400" b="1" i="0">
              <a:effectLst/>
              <a:latin typeface="Arial" panose="020B0604020202020204" pitchFamily="34" charset="0"/>
            </a:endParaRPr>
          </a:p>
        </p:txBody>
      </p:sp>
      <p:sp>
        <p:nvSpPr>
          <p:cNvPr id="20" name="テキスト ボックス 19">
            <a:extLst>
              <a:ext uri="{FF2B5EF4-FFF2-40B4-BE49-F238E27FC236}">
                <a16:creationId xmlns:a16="http://schemas.microsoft.com/office/drawing/2014/main" id="{CB186402-64B3-42C2-A760-48A1467A9084}"/>
              </a:ext>
            </a:extLst>
          </p:cNvPr>
          <p:cNvSpPr txBox="1"/>
          <p:nvPr/>
        </p:nvSpPr>
        <p:spPr>
          <a:xfrm>
            <a:off x="6284087" y="3328456"/>
            <a:ext cx="3336005" cy="523220"/>
          </a:xfrm>
          <a:prstGeom prst="rect">
            <a:avLst/>
          </a:prstGeom>
          <a:noFill/>
        </p:spPr>
        <p:txBody>
          <a:bodyPr wrap="square" rtlCol="0">
            <a:spAutoFit/>
          </a:bodyPr>
          <a:lstStyle/>
          <a:p>
            <a:r>
              <a:rPr kumimoji="1" lang="ja-JP" altLang="en-US" sz="1400" b="1"/>
              <a:t>企業の経営層、マネジメント層以上</a:t>
            </a:r>
            <a:endParaRPr kumimoji="1" lang="en-US" altLang="ja-JP" sz="1400" b="1"/>
          </a:p>
          <a:p>
            <a:r>
              <a:rPr kumimoji="1" lang="ja-JP" altLang="en-US" sz="1400" b="1"/>
              <a:t>意識の高いビジネスパーソン</a:t>
            </a:r>
            <a:endParaRPr kumimoji="1" lang="en-US" altLang="ja-JP" sz="1400" b="1"/>
          </a:p>
        </p:txBody>
      </p:sp>
      <p:sp>
        <p:nvSpPr>
          <p:cNvPr id="21" name="テキスト ボックス 20">
            <a:extLst>
              <a:ext uri="{FF2B5EF4-FFF2-40B4-BE49-F238E27FC236}">
                <a16:creationId xmlns:a16="http://schemas.microsoft.com/office/drawing/2014/main" id="{EBD7D1C3-08F9-4C8E-A1F8-0520F5B336F8}"/>
              </a:ext>
            </a:extLst>
          </p:cNvPr>
          <p:cNvSpPr txBox="1"/>
          <p:nvPr/>
        </p:nvSpPr>
        <p:spPr>
          <a:xfrm>
            <a:off x="6284088" y="4636083"/>
            <a:ext cx="5134708" cy="738664"/>
          </a:xfrm>
          <a:prstGeom prst="rect">
            <a:avLst/>
          </a:prstGeom>
          <a:noFill/>
        </p:spPr>
        <p:txBody>
          <a:bodyPr wrap="square" rtlCol="0">
            <a:spAutoFit/>
          </a:bodyPr>
          <a:lstStyle/>
          <a:p>
            <a:r>
              <a:rPr lang="ja-JP" altLang="en-US" sz="1400" b="1"/>
              <a:t>・</a:t>
            </a:r>
            <a:r>
              <a:rPr lang="en-US" altLang="ja-JP" sz="1400" b="1"/>
              <a:t>IT</a:t>
            </a:r>
            <a:r>
              <a:rPr lang="ja-JP" altLang="en-US" sz="1400" b="1"/>
              <a:t>企業・</a:t>
            </a:r>
            <a:r>
              <a:rPr lang="en-US" altLang="ja-JP" sz="1400" b="1"/>
              <a:t>SaaS</a:t>
            </a:r>
            <a:r>
              <a:rPr lang="ja-JP" altLang="en-US" sz="1400" b="1"/>
              <a:t>企業</a:t>
            </a:r>
            <a:endParaRPr lang="en-US" altLang="ja-JP" sz="1400" b="1"/>
          </a:p>
          <a:p>
            <a:r>
              <a:rPr lang="ja-JP" altLang="en-US" sz="1400" b="1"/>
              <a:t>・コンサル</a:t>
            </a:r>
            <a:endParaRPr lang="en-US" altLang="ja-JP" sz="1400" b="1"/>
          </a:p>
          <a:p>
            <a:r>
              <a:rPr lang="ja-JP" altLang="en-US" sz="1400" b="1"/>
              <a:t>・時計</a:t>
            </a:r>
            <a:endParaRPr lang="en-US" altLang="ja-JP" sz="1400" b="1"/>
          </a:p>
        </p:txBody>
      </p:sp>
    </p:spTree>
    <p:extLst>
      <p:ext uri="{BB962C8B-B14F-4D97-AF65-F5344CB8AC3E}">
        <p14:creationId xmlns:p14="http://schemas.microsoft.com/office/powerpoint/2010/main" val="2608258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1B34799C-D6EC-4249-8CF5-160ECD91B0BA}"/>
              </a:ext>
            </a:extLst>
          </p:cNvPr>
          <p:cNvGrpSpPr/>
          <p:nvPr/>
        </p:nvGrpSpPr>
        <p:grpSpPr>
          <a:xfrm>
            <a:off x="937645" y="959168"/>
            <a:ext cx="4176796" cy="606918"/>
            <a:chOff x="937645" y="959168"/>
            <a:chExt cx="4176796" cy="606918"/>
          </a:xfrm>
        </p:grpSpPr>
        <p:sp>
          <p:nvSpPr>
            <p:cNvPr id="12" name="タイトル 3">
              <a:extLst>
                <a:ext uri="{FF2B5EF4-FFF2-40B4-BE49-F238E27FC236}">
                  <a16:creationId xmlns:a16="http://schemas.microsoft.com/office/drawing/2014/main" id="{406612BF-9621-488B-A30B-C9C106DD94FB}"/>
                </a:ext>
              </a:extLst>
            </p:cNvPr>
            <p:cNvSpPr txBox="1">
              <a:spLocks/>
            </p:cNvSpPr>
            <p:nvPr/>
          </p:nvSpPr>
          <p:spPr>
            <a:xfrm>
              <a:off x="2025368" y="959168"/>
              <a:ext cx="2839239" cy="565411"/>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solidFill>
                    <a:schemeClr val="tx2"/>
                  </a:solidFill>
                </a:rPr>
                <a:t>指定コンテクストでの配信</a:t>
              </a:r>
              <a:endParaRPr lang="en-US" altLang="ja-JP" sz="1400" b="1" dirty="0">
                <a:solidFill>
                  <a:schemeClr val="tx2"/>
                </a:solidFill>
              </a:endParaRPr>
            </a:p>
            <a:p>
              <a:r>
                <a:rPr lang="en-US" altLang="ja-JP" sz="2000" b="1" dirty="0">
                  <a:solidFill>
                    <a:schemeClr val="tx2"/>
                  </a:solidFill>
                </a:rPr>
                <a:t>SP</a:t>
              </a:r>
              <a:r>
                <a:rPr lang="ja-JP" altLang="en-US" sz="2000" b="1" dirty="0">
                  <a:solidFill>
                    <a:schemeClr val="tx2"/>
                  </a:solidFill>
                </a:rPr>
                <a:t>記事中レクタングル</a:t>
              </a:r>
              <a:endParaRPr lang="en-US" altLang="ja-JP" sz="2000" b="1" dirty="0">
                <a:solidFill>
                  <a:schemeClr val="tx2"/>
                </a:solidFill>
              </a:endParaRPr>
            </a:p>
          </p:txBody>
        </p:sp>
        <p:cxnSp>
          <p:nvCxnSpPr>
            <p:cNvPr id="13" name="直線コネクタ 12">
              <a:extLst>
                <a:ext uri="{FF2B5EF4-FFF2-40B4-BE49-F238E27FC236}">
                  <a16:creationId xmlns:a16="http://schemas.microsoft.com/office/drawing/2014/main" id="{326ADBDF-D45D-4DC8-B50E-0504CCBBF43A}"/>
                </a:ext>
              </a:extLst>
            </p:cNvPr>
            <p:cNvCxnSpPr>
              <a:cxnSpLocks/>
            </p:cNvCxnSpPr>
            <p:nvPr/>
          </p:nvCxnSpPr>
          <p:spPr>
            <a:xfrm>
              <a:off x="937645" y="1566086"/>
              <a:ext cx="4176796"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2" name="スライド番号プレースホルダー 2">
            <a:extLst>
              <a:ext uri="{FF2B5EF4-FFF2-40B4-BE49-F238E27FC236}">
                <a16:creationId xmlns:a16="http://schemas.microsoft.com/office/drawing/2014/main" id="{C26A7BFA-D76D-405E-B12A-D94830D7F92F}"/>
              </a:ext>
            </a:extLst>
          </p:cNvPr>
          <p:cNvSpPr txBox="1">
            <a:spLocks/>
          </p:cNvSpPr>
          <p:nvPr/>
        </p:nvSpPr>
        <p:spPr>
          <a:xfrm>
            <a:off x="5698525" y="6470650"/>
            <a:ext cx="794951"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游ゴシック" panose="020B0400000000000000" pitchFamily="50" charset="-128"/>
                <a:ea typeface="游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D841D-2F07-48BD-ABA8-7C40C8700444}" type="slidenum">
              <a:rPr kumimoji="1" lang="ja-JP" altLang="en-US" smtClean="0"/>
              <a:pPr/>
              <a:t>21</a:t>
            </a:fld>
            <a:endParaRPr kumimoji="1" lang="ja-JP" altLang="en-US"/>
          </a:p>
        </p:txBody>
      </p:sp>
      <p:sp>
        <p:nvSpPr>
          <p:cNvPr id="42" name="テキスト ボックス 41">
            <a:extLst>
              <a:ext uri="{FF2B5EF4-FFF2-40B4-BE49-F238E27FC236}">
                <a16:creationId xmlns:a16="http://schemas.microsoft.com/office/drawing/2014/main" id="{D35953B5-DDA7-4F3C-A757-7260F33A6780}"/>
              </a:ext>
            </a:extLst>
          </p:cNvPr>
          <p:cNvSpPr txBox="1"/>
          <p:nvPr/>
        </p:nvSpPr>
        <p:spPr>
          <a:xfrm>
            <a:off x="5587483" y="1106634"/>
            <a:ext cx="5683034" cy="795795"/>
          </a:xfrm>
          <a:prstGeom prst="rect">
            <a:avLst/>
          </a:prstGeom>
          <a:noFill/>
        </p:spPr>
        <p:txBody>
          <a:bodyPr wrap="square" rtlCol="0">
            <a:spAutoFit/>
          </a:bodyPr>
          <a:lstStyle/>
          <a:p>
            <a:pPr>
              <a:lnSpc>
                <a:spcPct val="150000"/>
              </a:lnSpc>
            </a:pPr>
            <a:r>
              <a:rPr kumimoji="1" lang="ja-JP" altLang="en-US" sz="1600" b="1" dirty="0"/>
              <a:t>ご指定のコンテクストで朝日新聞デジタル上で</a:t>
            </a:r>
            <a:endParaRPr kumimoji="1" lang="en-US" altLang="ja-JP" sz="1600" b="1" dirty="0"/>
          </a:p>
          <a:p>
            <a:pPr>
              <a:lnSpc>
                <a:spcPct val="150000"/>
              </a:lnSpc>
            </a:pPr>
            <a:r>
              <a:rPr kumimoji="1" lang="ja-JP" altLang="en-US" sz="1600" b="1" dirty="0"/>
              <a:t>ディスプレイ広告を配信します　　　</a:t>
            </a:r>
            <a:endParaRPr kumimoji="1" lang="en-US" altLang="ja-JP" sz="1600" b="1" dirty="0"/>
          </a:p>
        </p:txBody>
      </p:sp>
      <p:sp>
        <p:nvSpPr>
          <p:cNvPr id="66" name="Google Shape;3197;p159">
            <a:extLst>
              <a:ext uri="{FF2B5EF4-FFF2-40B4-BE49-F238E27FC236}">
                <a16:creationId xmlns:a16="http://schemas.microsoft.com/office/drawing/2014/main" id="{881FCE6D-7E25-4E84-A199-6B2A5106694D}"/>
              </a:ext>
            </a:extLst>
          </p:cNvPr>
          <p:cNvSpPr txBox="1">
            <a:spLocks/>
          </p:cNvSpPr>
          <p:nvPr/>
        </p:nvSpPr>
        <p:spPr>
          <a:xfrm>
            <a:off x="3239305" y="2276984"/>
            <a:ext cx="6753630" cy="598385"/>
          </a:xfrm>
          <a:prstGeom prst="rect">
            <a:avLst/>
          </a:prstGeom>
        </p:spPr>
        <p:txBody>
          <a:bodyPr spcFirstLastPara="1" vert="horz" wrap="square" lIns="82939" tIns="82939" rIns="82939" bIns="82939" rtlCol="0" anchor="ctr" anchorCtr="0">
            <a:spAutoFit/>
          </a:bodyPr>
          <a:lstStyle>
            <a:lvl1pPr algn="l" defTabSz="1007943" rtl="0" eaLnBrk="1" latinLnBrk="0" hangingPunct="1">
              <a:lnSpc>
                <a:spcPct val="90000"/>
              </a:lnSpc>
              <a:spcBef>
                <a:spcPct val="0"/>
              </a:spcBef>
              <a:buNone/>
              <a:defRPr kumimoji="1" sz="2400" b="1" kern="1200">
                <a:solidFill>
                  <a:schemeClr val="tx1"/>
                </a:solidFill>
                <a:latin typeface="+mj-lt"/>
                <a:ea typeface="+mj-ea"/>
                <a:cs typeface="+mj-cs"/>
              </a:defRPr>
            </a:lvl1pPr>
          </a:lstStyle>
          <a:p>
            <a:pPr>
              <a:lnSpc>
                <a:spcPct val="100000"/>
              </a:lnSpc>
              <a:spcBef>
                <a:spcPts val="0"/>
              </a:spcBef>
              <a:buClr>
                <a:schemeClr val="tx2"/>
              </a:buClr>
              <a:buSzPct val="80000"/>
            </a:pPr>
            <a:r>
              <a:rPr lang="ja-JP" altLang="en-US" sz="1400">
                <a:latin typeface="Yu Gothic" panose="020B0400000000000000" pitchFamily="34" charset="-128"/>
                <a:ea typeface="Yu Gothic" panose="020B0400000000000000" pitchFamily="34" charset="-128"/>
              </a:rPr>
              <a:t>インリードで表示される高ビューアビリティ枠のため、</a:t>
            </a:r>
            <a:endParaRPr lang="en-US" altLang="ja-JP" sz="1400">
              <a:latin typeface="Yu Gothic" panose="020B0400000000000000" pitchFamily="34" charset="-128"/>
              <a:ea typeface="Yu Gothic" panose="020B0400000000000000" pitchFamily="34" charset="-128"/>
            </a:endParaRPr>
          </a:p>
          <a:p>
            <a:pPr>
              <a:lnSpc>
                <a:spcPct val="100000"/>
              </a:lnSpc>
              <a:spcBef>
                <a:spcPts val="0"/>
              </a:spcBef>
              <a:buClr>
                <a:schemeClr val="tx2"/>
              </a:buClr>
              <a:buSzPct val="80000"/>
            </a:pPr>
            <a:r>
              <a:rPr lang="ja-JP" altLang="en-US" sz="1400">
                <a:latin typeface="Yu Gothic" panose="020B0400000000000000" pitchFamily="34" charset="-128"/>
                <a:ea typeface="Yu Gothic" panose="020B0400000000000000" pitchFamily="34" charset="-128"/>
              </a:rPr>
              <a:t>コンテクストと広告の高い連動性が期待できます。</a:t>
            </a:r>
            <a:endParaRPr lang="en-US" altLang="ja-JP" sz="1100">
              <a:latin typeface="Yu Gothic" panose="020B0400000000000000" pitchFamily="34" charset="-128"/>
              <a:ea typeface="Yu Gothic" panose="020B0400000000000000" pitchFamily="34" charset="-128"/>
            </a:endParaRPr>
          </a:p>
        </p:txBody>
      </p:sp>
      <p:sp>
        <p:nvSpPr>
          <p:cNvPr id="36" name="Google Shape;3197;p159">
            <a:extLst>
              <a:ext uri="{FF2B5EF4-FFF2-40B4-BE49-F238E27FC236}">
                <a16:creationId xmlns:a16="http://schemas.microsoft.com/office/drawing/2014/main" id="{EF457FD8-5417-4A95-BD6F-324F8482C217}"/>
              </a:ext>
            </a:extLst>
          </p:cNvPr>
          <p:cNvSpPr txBox="1">
            <a:spLocks/>
          </p:cNvSpPr>
          <p:nvPr/>
        </p:nvSpPr>
        <p:spPr>
          <a:xfrm>
            <a:off x="3292044" y="5054184"/>
            <a:ext cx="4905283" cy="906162"/>
          </a:xfrm>
          <a:prstGeom prst="rect">
            <a:avLst/>
          </a:prstGeom>
          <a:solidFill>
            <a:schemeClr val="bg2">
              <a:lumMod val="40000"/>
              <a:lumOff val="60000"/>
            </a:schemeClr>
          </a:solidFill>
        </p:spPr>
        <p:txBody>
          <a:bodyPr spcFirstLastPara="1" vert="horz" wrap="square" lIns="82939" tIns="82939" rIns="82939" bIns="82939" rtlCol="0" anchor="ctr" anchorCtr="0">
            <a:spAutoFit/>
          </a:bodyPr>
          <a:lstStyle>
            <a:lvl1pPr algn="l" defTabSz="1007943" rtl="0" eaLnBrk="1" latinLnBrk="0" hangingPunct="1">
              <a:lnSpc>
                <a:spcPct val="90000"/>
              </a:lnSpc>
              <a:spcBef>
                <a:spcPct val="0"/>
              </a:spcBef>
              <a:buNone/>
              <a:defRPr kumimoji="1" sz="2400" b="1" kern="1200">
                <a:solidFill>
                  <a:schemeClr val="tx1"/>
                </a:solidFill>
                <a:latin typeface="+mj-lt"/>
                <a:ea typeface="+mj-ea"/>
                <a:cs typeface="+mj-cs"/>
              </a:defRPr>
            </a:lvl1pPr>
          </a:lstStyle>
          <a:p>
            <a:pPr>
              <a:lnSpc>
                <a:spcPct val="100000"/>
              </a:lnSpc>
              <a:spcBef>
                <a:spcPts val="0"/>
              </a:spcBef>
              <a:buClr>
                <a:schemeClr val="tx2"/>
              </a:buClr>
              <a:buSzPct val="80000"/>
            </a:pPr>
            <a:r>
              <a:rPr lang="ja-JP" altLang="en-US" sz="1200" dirty="0">
                <a:latin typeface="Yu Gothic" panose="020B0400000000000000" pitchFamily="34" charset="-128"/>
                <a:ea typeface="Yu Gothic" panose="020B0400000000000000" pitchFamily="34" charset="-128"/>
              </a:rPr>
              <a:t>コンテクストは</a:t>
            </a:r>
            <a:r>
              <a:rPr lang="en-US" altLang="ja-JP" sz="1200" dirty="0">
                <a:latin typeface="Yu Gothic" panose="020B0400000000000000" pitchFamily="34" charset="-128"/>
                <a:ea typeface="Yu Gothic" panose="020B0400000000000000" pitchFamily="34" charset="-128"/>
              </a:rPr>
              <a:t>P15</a:t>
            </a:r>
            <a:r>
              <a:rPr lang="ja-JP" altLang="en-US" sz="1200" dirty="0">
                <a:latin typeface="Yu Gothic" panose="020B0400000000000000" pitchFamily="34" charset="-128"/>
                <a:ea typeface="Yu Gothic" panose="020B0400000000000000" pitchFamily="34" charset="-128"/>
              </a:rPr>
              <a:t>～</a:t>
            </a:r>
            <a:r>
              <a:rPr lang="en-US" altLang="ja-JP" sz="1200" dirty="0">
                <a:latin typeface="Yu Gothic" panose="020B0400000000000000" pitchFamily="34" charset="-128"/>
                <a:ea typeface="Yu Gothic" panose="020B0400000000000000" pitchFamily="34" charset="-128"/>
              </a:rPr>
              <a:t>16</a:t>
            </a:r>
            <a:r>
              <a:rPr lang="ja-JP" altLang="en-US" sz="1200" dirty="0">
                <a:latin typeface="Yu Gothic" panose="020B0400000000000000" pitchFamily="34" charset="-128"/>
                <a:ea typeface="Yu Gothic" panose="020B0400000000000000" pitchFamily="34" charset="-128"/>
              </a:rPr>
              <a:t>のリストでご指定可能です。</a:t>
            </a:r>
            <a:endParaRPr lang="en-US" altLang="ja-JP" sz="1200" dirty="0">
              <a:latin typeface="Yu Gothic" panose="020B0400000000000000" pitchFamily="34" charset="-128"/>
              <a:ea typeface="Yu Gothic" panose="020B0400000000000000" pitchFamily="34" charset="-128"/>
            </a:endParaRPr>
          </a:p>
          <a:p>
            <a:pPr>
              <a:lnSpc>
                <a:spcPct val="100000"/>
              </a:lnSpc>
              <a:spcBef>
                <a:spcPts val="0"/>
              </a:spcBef>
              <a:buClr>
                <a:schemeClr val="tx2"/>
              </a:buClr>
              <a:buSzPct val="80000"/>
            </a:pPr>
            <a:r>
              <a:rPr lang="ja-JP" altLang="en-US" sz="1200" dirty="0">
                <a:latin typeface="Yu Gothic" panose="020B0400000000000000" pitchFamily="34" charset="-128"/>
                <a:ea typeface="Yu Gothic" panose="020B0400000000000000" pitchFamily="34" charset="-128"/>
              </a:rPr>
              <a:t>いくつ指定しても料金は変わりません。</a:t>
            </a:r>
            <a:endParaRPr lang="en-US" altLang="ja-JP" sz="1200" dirty="0">
              <a:latin typeface="Yu Gothic" panose="020B0400000000000000" pitchFamily="34" charset="-128"/>
              <a:ea typeface="Yu Gothic" panose="020B0400000000000000" pitchFamily="34" charset="-128"/>
            </a:endParaRPr>
          </a:p>
          <a:p>
            <a:pPr>
              <a:lnSpc>
                <a:spcPct val="100000"/>
              </a:lnSpc>
              <a:spcBef>
                <a:spcPts val="0"/>
              </a:spcBef>
              <a:buClr>
                <a:schemeClr val="tx2"/>
              </a:buClr>
              <a:buSzPct val="80000"/>
            </a:pPr>
            <a:r>
              <a:rPr lang="ja-JP" altLang="en-US" sz="1200" dirty="0">
                <a:latin typeface="Yu Gothic" panose="020B0400000000000000" pitchFamily="34" charset="-128"/>
                <a:ea typeface="Yu Gothic" panose="020B0400000000000000" pitchFamily="34" charset="-128"/>
              </a:rPr>
              <a:t>申込</a:t>
            </a:r>
            <a:r>
              <a:rPr lang="en-US" altLang="ja-JP" sz="1200" dirty="0">
                <a:latin typeface="Yu Gothic" panose="020B0400000000000000" pitchFamily="34" charset="-128"/>
                <a:ea typeface="Yu Gothic" panose="020B0400000000000000" pitchFamily="34" charset="-128"/>
              </a:rPr>
              <a:t>imp</a:t>
            </a:r>
            <a:r>
              <a:rPr lang="ja-JP" altLang="en-US" sz="1200" dirty="0">
                <a:latin typeface="Yu Gothic" panose="020B0400000000000000" pitchFamily="34" charset="-128"/>
                <a:ea typeface="Yu Gothic" panose="020B0400000000000000" pitchFamily="34" charset="-128"/>
              </a:rPr>
              <a:t>数と在庫状況によりセグメントの追加、あるいは大分類への拡大をご相談させて頂く場合がございます。</a:t>
            </a:r>
            <a:endParaRPr lang="en-US" altLang="ja-JP" sz="1200" dirty="0">
              <a:latin typeface="Yu Gothic" panose="020B0400000000000000" pitchFamily="34" charset="-128"/>
              <a:ea typeface="Yu Gothic" panose="020B0400000000000000" pitchFamily="34" charset="-128"/>
            </a:endParaRPr>
          </a:p>
        </p:txBody>
      </p:sp>
      <p:graphicFrame>
        <p:nvGraphicFramePr>
          <p:cNvPr id="37" name="表 28">
            <a:extLst>
              <a:ext uri="{FF2B5EF4-FFF2-40B4-BE49-F238E27FC236}">
                <a16:creationId xmlns:a16="http://schemas.microsoft.com/office/drawing/2014/main" id="{195FCCE3-5199-47C8-8D88-E6065E878C8A}"/>
              </a:ext>
            </a:extLst>
          </p:cNvPr>
          <p:cNvGraphicFramePr>
            <a:graphicFrameLocks noGrp="1"/>
          </p:cNvGraphicFramePr>
          <p:nvPr>
            <p:extLst>
              <p:ext uri="{D42A27DB-BD31-4B8C-83A1-F6EECF244321}">
                <p14:modId xmlns:p14="http://schemas.microsoft.com/office/powerpoint/2010/main" val="467553855"/>
              </p:ext>
            </p:extLst>
          </p:nvPr>
        </p:nvGraphicFramePr>
        <p:xfrm>
          <a:off x="3338289" y="3327699"/>
          <a:ext cx="3960380" cy="1459592"/>
        </p:xfrm>
        <a:graphic>
          <a:graphicData uri="http://schemas.openxmlformats.org/drawingml/2006/table">
            <a:tbl>
              <a:tblPr bandRow="1">
                <a:tableStyleId>{073A0DAA-6AF3-43AB-8588-CEC1D06C72B9}</a:tableStyleId>
              </a:tblPr>
              <a:tblGrid>
                <a:gridCol w="990095">
                  <a:extLst>
                    <a:ext uri="{9D8B030D-6E8A-4147-A177-3AD203B41FA5}">
                      <a16:colId xmlns:a16="http://schemas.microsoft.com/office/drawing/2014/main" val="2690456331"/>
                    </a:ext>
                  </a:extLst>
                </a:gridCol>
                <a:gridCol w="990095">
                  <a:extLst>
                    <a:ext uri="{9D8B030D-6E8A-4147-A177-3AD203B41FA5}">
                      <a16:colId xmlns:a16="http://schemas.microsoft.com/office/drawing/2014/main" val="2638514698"/>
                    </a:ext>
                  </a:extLst>
                </a:gridCol>
                <a:gridCol w="990095">
                  <a:extLst>
                    <a:ext uri="{9D8B030D-6E8A-4147-A177-3AD203B41FA5}">
                      <a16:colId xmlns:a16="http://schemas.microsoft.com/office/drawing/2014/main" val="992253843"/>
                    </a:ext>
                  </a:extLst>
                </a:gridCol>
                <a:gridCol w="990095">
                  <a:extLst>
                    <a:ext uri="{9D8B030D-6E8A-4147-A177-3AD203B41FA5}">
                      <a16:colId xmlns:a16="http://schemas.microsoft.com/office/drawing/2014/main" val="168177467"/>
                    </a:ext>
                  </a:extLst>
                </a:gridCol>
              </a:tblGrid>
              <a:tr h="364898">
                <a:tc>
                  <a:txBody>
                    <a:bodyPr/>
                    <a:lstStyle/>
                    <a:p>
                      <a:pPr algn="ctr"/>
                      <a:r>
                        <a:rPr kumimoji="1" lang="ja-JP" altLang="en-US" sz="1000">
                          <a:solidFill>
                            <a:schemeClr val="bg1"/>
                          </a:solidFill>
                          <a:latin typeface="游ゴシック" panose="020B0400000000000000" pitchFamily="50" charset="-128"/>
                          <a:ea typeface="游ゴシック" panose="020B0400000000000000" pitchFamily="50" charset="-128"/>
                        </a:rPr>
                        <a:t>デバイス</a:t>
                      </a:r>
                    </a:p>
                  </a:txBody>
                  <a:tcPr marL="0" marR="0" marT="72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r>
                        <a:rPr kumimoji="1" lang="ja-JP" altLang="en-US" sz="1000">
                          <a:solidFill>
                            <a:schemeClr val="bg1"/>
                          </a:solidFill>
                          <a:latin typeface="游ゴシック" panose="020B0400000000000000" pitchFamily="50" charset="-128"/>
                          <a:ea typeface="游ゴシック" panose="020B0400000000000000" pitchFamily="50" charset="-128"/>
                        </a:rPr>
                        <a:t>掲載面</a:t>
                      </a:r>
                    </a:p>
                  </a:txBody>
                  <a:tcPr marL="0" marR="0" marT="72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r>
                        <a:rPr kumimoji="1" lang="ja-JP" altLang="en-US" sz="1000">
                          <a:solidFill>
                            <a:schemeClr val="bg1"/>
                          </a:solidFill>
                          <a:latin typeface="游ゴシック" panose="020B0400000000000000" pitchFamily="50" charset="-128"/>
                          <a:ea typeface="游ゴシック" panose="020B0400000000000000" pitchFamily="50" charset="-128"/>
                        </a:rPr>
                        <a:t>表示方法</a:t>
                      </a:r>
                    </a:p>
                  </a:txBody>
                  <a:tcPr marL="0" marR="0" marT="72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endParaRPr kumimoji="1" lang="ja-JP" altLang="en-US" sz="1000">
                        <a:solidFill>
                          <a:schemeClr val="bg1"/>
                        </a:solidFill>
                        <a:latin typeface="游ゴシック" panose="020B0400000000000000" pitchFamily="50" charset="-128"/>
                        <a:ea typeface="游ゴシック" panose="020B0400000000000000" pitchFamily="50" charset="-128"/>
                      </a:endParaRPr>
                    </a:p>
                  </a:txBody>
                  <a:tcPr marL="0" marR="0" marT="72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9887735"/>
                  </a:ext>
                </a:extLst>
              </a:tr>
              <a:tr h="364898">
                <a:tc>
                  <a:txBody>
                    <a:bodyPr/>
                    <a:lstStyle/>
                    <a:p>
                      <a:pPr algn="ctr"/>
                      <a:r>
                        <a:rPr kumimoji="1" lang="ja-JP" altLang="en-US" sz="1000">
                          <a:latin typeface="游ゴシック" panose="020B0400000000000000" pitchFamily="50" charset="-128"/>
                          <a:ea typeface="+mn-ea"/>
                        </a:rPr>
                        <a:t>　</a:t>
                      </a:r>
                      <a:r>
                        <a:rPr kumimoji="1" lang="en-US" altLang="ja-JP" sz="1000">
                          <a:latin typeface="游ゴシック" panose="020B0400000000000000" pitchFamily="50" charset="-128"/>
                          <a:ea typeface="+mn-ea"/>
                        </a:rPr>
                        <a:t>SP</a:t>
                      </a:r>
                      <a:endParaRPr kumimoji="1" lang="ja-JP" altLang="en-US" sz="1000">
                        <a:latin typeface="游ゴシック" panose="020B0400000000000000" pitchFamily="50" charset="-128"/>
                        <a:ea typeface="游ゴシック" panose="020B0400000000000000" pitchFamily="50" charset="-128"/>
                      </a:endParaRPr>
                    </a:p>
                  </a:txBody>
                  <a:tcPr marL="0" marR="0" marT="72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900">
                          <a:latin typeface="游ゴシック" panose="020B0400000000000000" pitchFamily="50" charset="-128"/>
                          <a:ea typeface="+mn-ea"/>
                        </a:rPr>
                        <a:t>すべてのページ</a:t>
                      </a:r>
                    </a:p>
                  </a:txBody>
                  <a:tcPr marL="0" marR="0" marT="72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800">
                          <a:latin typeface="游ゴシック" panose="020B0400000000000000" pitchFamily="50" charset="-128"/>
                          <a:ea typeface="+mn-ea"/>
                        </a:rPr>
                        <a:t>　　ローテーション</a:t>
                      </a:r>
                    </a:p>
                  </a:txBody>
                  <a:tcPr marL="0" marR="0" marT="72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50">
                        <a:latin typeface="游ゴシック" panose="020B0400000000000000" pitchFamily="50" charset="-128"/>
                        <a:ea typeface="游ゴシック" panose="020B0400000000000000" pitchFamily="50" charset="-128"/>
                      </a:endParaRPr>
                    </a:p>
                  </a:txBody>
                  <a:tcPr marL="0" marR="0" marT="72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7019437"/>
                  </a:ext>
                </a:extLst>
              </a:tr>
              <a:tr h="364898">
                <a:tc>
                  <a:txBody>
                    <a:bodyPr/>
                    <a:lstStyle/>
                    <a:p>
                      <a:pPr algn="ctr"/>
                      <a:r>
                        <a:rPr kumimoji="1" lang="ja-JP" altLang="en-US" sz="1000">
                          <a:solidFill>
                            <a:schemeClr val="bg1"/>
                          </a:solidFill>
                          <a:latin typeface="游ゴシック" panose="020B0400000000000000" pitchFamily="50" charset="-128"/>
                          <a:ea typeface="游ゴシック" panose="020B0400000000000000" pitchFamily="50" charset="-128"/>
                        </a:rPr>
                        <a:t>開始日</a:t>
                      </a:r>
                    </a:p>
                  </a:txBody>
                  <a:tcPr marL="0" marR="0" marT="72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r>
                        <a:rPr kumimoji="1" lang="ja-JP" altLang="en-US" sz="1000">
                          <a:solidFill>
                            <a:schemeClr val="bg1"/>
                          </a:solidFill>
                          <a:latin typeface="游ゴシック" panose="020B0400000000000000" pitchFamily="50" charset="-128"/>
                          <a:ea typeface="游ゴシック" panose="020B0400000000000000" pitchFamily="50" charset="-128"/>
                        </a:rPr>
                        <a:t>開始時間</a:t>
                      </a:r>
                    </a:p>
                  </a:txBody>
                  <a:tcPr marL="0" marR="0" marT="72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r>
                        <a:rPr kumimoji="1" lang="ja-JP" altLang="en-US" sz="1000">
                          <a:solidFill>
                            <a:schemeClr val="bg1"/>
                          </a:solidFill>
                          <a:latin typeface="游ゴシック" panose="020B0400000000000000" pitchFamily="50" charset="-128"/>
                          <a:ea typeface="游ゴシック" panose="020B0400000000000000" pitchFamily="50" charset="-128"/>
                        </a:rPr>
                        <a:t>掲載期間</a:t>
                      </a:r>
                    </a:p>
                  </a:txBody>
                  <a:tcPr marL="0" marR="0" marT="72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endParaRPr kumimoji="1" lang="ja-JP" altLang="en-US" sz="1000">
                        <a:solidFill>
                          <a:schemeClr val="bg1"/>
                        </a:solidFill>
                        <a:latin typeface="游ゴシック" panose="020B0400000000000000" pitchFamily="50" charset="-128"/>
                        <a:ea typeface="游ゴシック" panose="020B0400000000000000" pitchFamily="50" charset="-128"/>
                      </a:endParaRPr>
                    </a:p>
                  </a:txBody>
                  <a:tcPr marL="0" marR="0" marT="72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3692409"/>
                  </a:ext>
                </a:extLst>
              </a:tr>
              <a:tr h="364898">
                <a:tc>
                  <a:txBody>
                    <a:bodyPr/>
                    <a:lstStyle/>
                    <a:p>
                      <a:pPr algn="ctr"/>
                      <a:r>
                        <a:rPr kumimoji="1" lang="ja-JP" altLang="en-US" sz="1000">
                          <a:latin typeface="游ゴシック" panose="020B0400000000000000" pitchFamily="50" charset="-128"/>
                          <a:ea typeface="+mn-ea"/>
                        </a:rPr>
                        <a:t>　任意</a:t>
                      </a:r>
                      <a:endParaRPr kumimoji="1" lang="ja-JP" altLang="en-US" sz="1000">
                        <a:latin typeface="游ゴシック" panose="020B0400000000000000" pitchFamily="50" charset="-128"/>
                        <a:ea typeface="游ゴシック" panose="020B0400000000000000" pitchFamily="50" charset="-128"/>
                      </a:endParaRPr>
                    </a:p>
                  </a:txBody>
                  <a:tcPr marL="0" marR="0" marT="72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00">
                          <a:latin typeface="游ゴシック" panose="020B0400000000000000" pitchFamily="50" charset="-128"/>
                          <a:ea typeface="游ゴシック" panose="020B0400000000000000" pitchFamily="50" charset="-128"/>
                        </a:rPr>
                        <a:t>　　午前</a:t>
                      </a:r>
                      <a:r>
                        <a:rPr kumimoji="1" lang="en-US" altLang="ja-JP" sz="1000">
                          <a:latin typeface="游ゴシック" panose="020B0400000000000000" pitchFamily="50" charset="-128"/>
                          <a:ea typeface="游ゴシック" panose="020B0400000000000000" pitchFamily="50" charset="-128"/>
                        </a:rPr>
                        <a:t>0</a:t>
                      </a:r>
                      <a:r>
                        <a:rPr kumimoji="1" lang="ja-JP" altLang="en-US" sz="1000">
                          <a:latin typeface="游ゴシック" panose="020B0400000000000000" pitchFamily="50" charset="-128"/>
                          <a:ea typeface="游ゴシック" panose="020B0400000000000000" pitchFamily="50" charset="-128"/>
                        </a:rPr>
                        <a:t>時</a:t>
                      </a:r>
                    </a:p>
                  </a:txBody>
                  <a:tcPr marL="0" marR="0" marT="72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00">
                          <a:latin typeface="游ゴシック" panose="020B0400000000000000" pitchFamily="50" charset="-128"/>
                          <a:ea typeface="+mn-ea"/>
                        </a:rPr>
                        <a:t>任意</a:t>
                      </a:r>
                      <a:endParaRPr kumimoji="1" lang="ja-JP" altLang="en-US" sz="1000">
                        <a:latin typeface="游ゴシック" panose="020B0400000000000000" pitchFamily="50" charset="-128"/>
                        <a:ea typeface="游ゴシック" panose="020B0400000000000000" pitchFamily="50" charset="-128"/>
                      </a:endParaRPr>
                    </a:p>
                  </a:txBody>
                  <a:tcPr marL="0" marR="0" marT="72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en-US" altLang="ja-JP" sz="800">
                        <a:latin typeface="游ゴシック" panose="020B0400000000000000" pitchFamily="50" charset="-128"/>
                        <a:ea typeface="游ゴシック" panose="020B0400000000000000" pitchFamily="50" charset="-128"/>
                      </a:endParaRPr>
                    </a:p>
                  </a:txBody>
                  <a:tcPr marL="0" marR="0" marT="72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847925"/>
                  </a:ext>
                </a:extLst>
              </a:tr>
            </a:tbl>
          </a:graphicData>
        </a:graphic>
      </p:graphicFrame>
      <p:pic>
        <p:nvPicPr>
          <p:cNvPr id="38" name="グラフィックス 37" descr="フリップ式カレンダー">
            <a:extLst>
              <a:ext uri="{FF2B5EF4-FFF2-40B4-BE49-F238E27FC236}">
                <a16:creationId xmlns:a16="http://schemas.microsoft.com/office/drawing/2014/main" id="{D256BFC1-E1E9-4641-BA25-97A6C42760A1}"/>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88649" y="4462718"/>
            <a:ext cx="268052" cy="268052"/>
          </a:xfrm>
          <a:prstGeom prst="rect">
            <a:avLst/>
          </a:prstGeom>
        </p:spPr>
      </p:pic>
      <p:pic>
        <p:nvPicPr>
          <p:cNvPr id="39" name="グラフィックス 38" descr="時計">
            <a:extLst>
              <a:ext uri="{FF2B5EF4-FFF2-40B4-BE49-F238E27FC236}">
                <a16:creationId xmlns:a16="http://schemas.microsoft.com/office/drawing/2014/main" id="{31D970CB-2D56-4A5C-912A-D2AB4F44A39D}"/>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40940" y="4440434"/>
            <a:ext cx="268053" cy="268053"/>
          </a:xfrm>
          <a:prstGeom prst="rect">
            <a:avLst/>
          </a:prstGeom>
        </p:spPr>
      </p:pic>
      <p:sp>
        <p:nvSpPr>
          <p:cNvPr id="40" name="テキスト ボックス 39">
            <a:extLst>
              <a:ext uri="{FF2B5EF4-FFF2-40B4-BE49-F238E27FC236}">
                <a16:creationId xmlns:a16="http://schemas.microsoft.com/office/drawing/2014/main" id="{B2F193F4-480F-4ADC-B3A0-EB99F5A8096C}"/>
              </a:ext>
            </a:extLst>
          </p:cNvPr>
          <p:cNvSpPr txBox="1"/>
          <p:nvPr/>
        </p:nvSpPr>
        <p:spPr>
          <a:xfrm>
            <a:off x="3261739" y="3073192"/>
            <a:ext cx="886602" cy="261610"/>
          </a:xfrm>
          <a:prstGeom prst="rect">
            <a:avLst/>
          </a:prstGeom>
          <a:noFill/>
        </p:spPr>
        <p:txBody>
          <a:bodyPr wrap="square" rtlCol="0">
            <a:spAutoFit/>
          </a:bodyPr>
          <a:lstStyle>
            <a:defPPr>
              <a:defRPr lang="ja-JP"/>
            </a:defPPr>
            <a:lvl1pPr>
              <a:defRPr sz="1100" b="1">
                <a:latin typeface="+mn-ea"/>
              </a:defRPr>
            </a:lvl1pPr>
          </a:lstStyle>
          <a:p>
            <a:r>
              <a:rPr lang="ja-JP" altLang="en-US"/>
              <a:t>掲載概要</a:t>
            </a:r>
            <a:endParaRPr lang="ja-JP" altLang="en-US" sz="1000"/>
          </a:p>
        </p:txBody>
      </p:sp>
      <p:pic>
        <p:nvPicPr>
          <p:cNvPr id="41" name="グラフィックス 40" descr="繰り返し">
            <a:extLst>
              <a:ext uri="{FF2B5EF4-FFF2-40B4-BE49-F238E27FC236}">
                <a16:creationId xmlns:a16="http://schemas.microsoft.com/office/drawing/2014/main" id="{A60A97C6-D578-460F-83A7-EF81FA358FAB}"/>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32276" y="3765947"/>
            <a:ext cx="211971" cy="211971"/>
          </a:xfrm>
          <a:prstGeom prst="rect">
            <a:avLst/>
          </a:prstGeom>
        </p:spPr>
      </p:pic>
      <p:pic>
        <p:nvPicPr>
          <p:cNvPr id="43" name="グラフィックス 42" descr="フリップ式カレンダー">
            <a:extLst>
              <a:ext uri="{FF2B5EF4-FFF2-40B4-BE49-F238E27FC236}">
                <a16:creationId xmlns:a16="http://schemas.microsoft.com/office/drawing/2014/main" id="{39E02745-74AD-4C87-A24A-D35B76712C16}"/>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23433" y="4469864"/>
            <a:ext cx="268052" cy="268052"/>
          </a:xfrm>
          <a:prstGeom prst="rect">
            <a:avLst/>
          </a:prstGeom>
        </p:spPr>
      </p:pic>
      <p:pic>
        <p:nvPicPr>
          <p:cNvPr id="44" name="グラフィックス 43">
            <a:extLst>
              <a:ext uri="{FF2B5EF4-FFF2-40B4-BE49-F238E27FC236}">
                <a16:creationId xmlns:a16="http://schemas.microsoft.com/office/drawing/2014/main" id="{CD20B2F7-2014-49A5-AD42-A6F0E69BCFE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3443828" y="3744830"/>
            <a:ext cx="268052" cy="268052"/>
          </a:xfrm>
          <a:prstGeom prst="rect">
            <a:avLst/>
          </a:prstGeom>
        </p:spPr>
      </p:pic>
      <p:grpSp>
        <p:nvGrpSpPr>
          <p:cNvPr id="3" name="グループ化 2">
            <a:extLst>
              <a:ext uri="{FF2B5EF4-FFF2-40B4-BE49-F238E27FC236}">
                <a16:creationId xmlns:a16="http://schemas.microsoft.com/office/drawing/2014/main" id="{E8ED89DC-2B21-478F-92F0-D874DEDAFFE0}"/>
              </a:ext>
            </a:extLst>
          </p:cNvPr>
          <p:cNvGrpSpPr/>
          <p:nvPr/>
        </p:nvGrpSpPr>
        <p:grpSpPr>
          <a:xfrm>
            <a:off x="1379223" y="1794852"/>
            <a:ext cx="1338556" cy="4529895"/>
            <a:chOff x="1533350" y="1671597"/>
            <a:chExt cx="1394479" cy="4719146"/>
          </a:xfrm>
        </p:grpSpPr>
        <p:sp>
          <p:nvSpPr>
            <p:cNvPr id="46" name="テキスト ボックス 45">
              <a:extLst>
                <a:ext uri="{FF2B5EF4-FFF2-40B4-BE49-F238E27FC236}">
                  <a16:creationId xmlns:a16="http://schemas.microsoft.com/office/drawing/2014/main" id="{266ABDE0-F445-4E68-B806-A90E4EF2AD15}"/>
                </a:ext>
              </a:extLst>
            </p:cNvPr>
            <p:cNvSpPr txBox="1"/>
            <p:nvPr/>
          </p:nvSpPr>
          <p:spPr>
            <a:xfrm>
              <a:off x="1797311" y="1671597"/>
              <a:ext cx="854721" cy="230832"/>
            </a:xfrm>
            <a:prstGeom prst="rect">
              <a:avLst/>
            </a:prstGeom>
            <a:noFill/>
          </p:spPr>
          <p:txBody>
            <a:bodyPr wrap="none" rtlCol="0" anchor="ctr">
              <a:spAutoFit/>
            </a:bodyPr>
            <a:lstStyle>
              <a:defPPr>
                <a:defRPr lang="ja-JP"/>
              </a:defPPr>
              <a:lvl1pPr>
                <a:defRPr sz="1100" b="1">
                  <a:latin typeface="+mn-ea"/>
                </a:defRPr>
              </a:lvl1pPr>
            </a:lstStyle>
            <a:p>
              <a:pPr algn="ctr"/>
              <a:r>
                <a:rPr lang="en-US" altLang="ja-JP" sz="900"/>
                <a:t>(</a:t>
              </a:r>
              <a:r>
                <a:rPr lang="ja-JP" altLang="en-US" sz="900"/>
                <a:t>記事ページ</a:t>
              </a:r>
              <a:r>
                <a:rPr lang="en-US" altLang="ja-JP" sz="900"/>
                <a:t>)</a:t>
              </a:r>
            </a:p>
          </p:txBody>
        </p:sp>
        <p:grpSp>
          <p:nvGrpSpPr>
            <p:cNvPr id="47" name="グループ化 46">
              <a:extLst>
                <a:ext uri="{FF2B5EF4-FFF2-40B4-BE49-F238E27FC236}">
                  <a16:creationId xmlns:a16="http://schemas.microsoft.com/office/drawing/2014/main" id="{C3648D56-E955-4755-A119-5B94B5F0B0AD}"/>
                </a:ext>
              </a:extLst>
            </p:cNvPr>
            <p:cNvGrpSpPr/>
            <p:nvPr/>
          </p:nvGrpSpPr>
          <p:grpSpPr>
            <a:xfrm>
              <a:off x="1533350" y="1926276"/>
              <a:ext cx="1394479" cy="4464467"/>
              <a:chOff x="3272489" y="3480459"/>
              <a:chExt cx="792055" cy="2535789"/>
            </a:xfrm>
          </p:grpSpPr>
          <p:pic>
            <p:nvPicPr>
              <p:cNvPr id="48" name="図 47">
                <a:extLst>
                  <a:ext uri="{FF2B5EF4-FFF2-40B4-BE49-F238E27FC236}">
                    <a16:creationId xmlns:a16="http://schemas.microsoft.com/office/drawing/2014/main" id="{59D637A8-BE58-4920-9407-88C6F289FF7A}"/>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artisticBlur/>
                        </a14:imgEffect>
                      </a14:imgLayer>
                    </a14:imgProps>
                  </a:ext>
                  <a:ext uri="{28A0092B-C50C-407E-A947-70E740481C1C}">
                    <a14:useLocalDpi xmlns:a14="http://schemas.microsoft.com/office/drawing/2010/main" val="0"/>
                  </a:ext>
                </a:extLst>
              </a:blip>
              <a:srcRect/>
              <a:stretch/>
            </p:blipFill>
            <p:spPr>
              <a:xfrm>
                <a:off x="3272489" y="3480459"/>
                <a:ext cx="792055" cy="2483495"/>
              </a:xfrm>
              <a:prstGeom prst="rect">
                <a:avLst/>
              </a:prstGeom>
              <a:ln w="3175">
                <a:solidFill>
                  <a:schemeClr val="bg1">
                    <a:lumMod val="75000"/>
                  </a:schemeClr>
                </a:solidFill>
              </a:ln>
              <a:effectLst>
                <a:outerShdw blurRad="50800" dist="38100" dir="2700000" algn="tl" rotWithShape="0">
                  <a:prstClr val="black">
                    <a:alpha val="40000"/>
                  </a:prstClr>
                </a:outerShdw>
              </a:effectLst>
            </p:spPr>
          </p:pic>
          <p:sp>
            <p:nvSpPr>
              <p:cNvPr id="49" name="正方形/長方形 48">
                <a:extLst>
                  <a:ext uri="{FF2B5EF4-FFF2-40B4-BE49-F238E27FC236}">
                    <a16:creationId xmlns:a16="http://schemas.microsoft.com/office/drawing/2014/main" id="{D74BBC9E-5730-407E-9530-18561700DE26}"/>
                  </a:ext>
                </a:extLst>
              </p:cNvPr>
              <p:cNvSpPr/>
              <p:nvPr/>
            </p:nvSpPr>
            <p:spPr>
              <a:xfrm>
                <a:off x="3281645" y="5230605"/>
                <a:ext cx="773743" cy="785643"/>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0" name="正方形/長方形 49">
              <a:extLst>
                <a:ext uri="{FF2B5EF4-FFF2-40B4-BE49-F238E27FC236}">
                  <a16:creationId xmlns:a16="http://schemas.microsoft.com/office/drawing/2014/main" id="{E6B929BF-28E4-42AD-83C4-980EACD489B7}"/>
                </a:ext>
              </a:extLst>
            </p:cNvPr>
            <p:cNvSpPr/>
            <p:nvPr/>
          </p:nvSpPr>
          <p:spPr>
            <a:xfrm>
              <a:off x="1575745" y="5135364"/>
              <a:ext cx="1310906" cy="10924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a:latin typeface="+mn-ea"/>
                </a:rPr>
                <a:t>スマホ</a:t>
              </a:r>
              <a:endParaRPr kumimoji="1" lang="en-US" altLang="ja-JP" sz="800" b="1">
                <a:latin typeface="+mn-ea"/>
              </a:endParaRPr>
            </a:p>
            <a:p>
              <a:pPr algn="ctr"/>
              <a:r>
                <a:rPr kumimoji="1" lang="ja-JP" altLang="en-US" sz="800" b="1">
                  <a:latin typeface="+mn-ea"/>
                </a:rPr>
                <a:t>レクタングル</a:t>
              </a:r>
            </a:p>
          </p:txBody>
        </p:sp>
      </p:grpSp>
      <p:graphicFrame>
        <p:nvGraphicFramePr>
          <p:cNvPr id="51" name="表 28">
            <a:extLst>
              <a:ext uri="{FF2B5EF4-FFF2-40B4-BE49-F238E27FC236}">
                <a16:creationId xmlns:a16="http://schemas.microsoft.com/office/drawing/2014/main" id="{19D70679-9548-48BD-9600-4962CEBBF741}"/>
              </a:ext>
            </a:extLst>
          </p:cNvPr>
          <p:cNvGraphicFramePr>
            <a:graphicFrameLocks noGrp="1"/>
          </p:cNvGraphicFramePr>
          <p:nvPr>
            <p:extLst>
              <p:ext uri="{D42A27DB-BD31-4B8C-83A1-F6EECF244321}">
                <p14:modId xmlns:p14="http://schemas.microsoft.com/office/powerpoint/2010/main" val="81572925"/>
              </p:ext>
            </p:extLst>
          </p:nvPr>
        </p:nvGraphicFramePr>
        <p:xfrm>
          <a:off x="6901684" y="3334802"/>
          <a:ext cx="4034762" cy="1507494"/>
        </p:xfrm>
        <a:graphic>
          <a:graphicData uri="http://schemas.openxmlformats.org/drawingml/2006/table">
            <a:tbl>
              <a:tblPr bandRow="1">
                <a:tableStyleId>{073A0DAA-6AF3-43AB-8588-CEC1D06C72B9}</a:tableStyleId>
              </a:tblPr>
              <a:tblGrid>
                <a:gridCol w="990095">
                  <a:extLst>
                    <a:ext uri="{9D8B030D-6E8A-4147-A177-3AD203B41FA5}">
                      <a16:colId xmlns:a16="http://schemas.microsoft.com/office/drawing/2014/main" val="2690456331"/>
                    </a:ext>
                  </a:extLst>
                </a:gridCol>
                <a:gridCol w="990095">
                  <a:extLst>
                    <a:ext uri="{9D8B030D-6E8A-4147-A177-3AD203B41FA5}">
                      <a16:colId xmlns:a16="http://schemas.microsoft.com/office/drawing/2014/main" val="2638514698"/>
                    </a:ext>
                  </a:extLst>
                </a:gridCol>
                <a:gridCol w="990095">
                  <a:extLst>
                    <a:ext uri="{9D8B030D-6E8A-4147-A177-3AD203B41FA5}">
                      <a16:colId xmlns:a16="http://schemas.microsoft.com/office/drawing/2014/main" val="992253843"/>
                    </a:ext>
                  </a:extLst>
                </a:gridCol>
                <a:gridCol w="1064477">
                  <a:extLst>
                    <a:ext uri="{9D8B030D-6E8A-4147-A177-3AD203B41FA5}">
                      <a16:colId xmlns:a16="http://schemas.microsoft.com/office/drawing/2014/main" val="168177467"/>
                    </a:ext>
                  </a:extLst>
                </a:gridCol>
              </a:tblGrid>
              <a:tr h="0">
                <a:tc>
                  <a:txBody>
                    <a:bodyPr/>
                    <a:lstStyle/>
                    <a:p>
                      <a:pPr algn="ctr"/>
                      <a:r>
                        <a:rPr kumimoji="1" lang="ja-JP" altLang="en-US" sz="1000">
                          <a:solidFill>
                            <a:schemeClr val="bg1"/>
                          </a:solidFill>
                          <a:latin typeface="游ゴシック" panose="020B0400000000000000" pitchFamily="50" charset="-128"/>
                          <a:ea typeface="游ゴシック" panose="020B0400000000000000" pitchFamily="50" charset="-128"/>
                        </a:rPr>
                        <a:t>画像</a:t>
                      </a:r>
                      <a:endParaRPr kumimoji="1" lang="en-US" altLang="ja-JP" sz="1000">
                        <a:solidFill>
                          <a:schemeClr val="bg1"/>
                        </a:solidFill>
                        <a:latin typeface="游ゴシック" panose="020B0400000000000000" pitchFamily="50" charset="-128"/>
                        <a:ea typeface="游ゴシック" panose="020B0400000000000000" pitchFamily="50" charset="-128"/>
                      </a:endParaRPr>
                    </a:p>
                    <a:p>
                      <a:pPr algn="ctr"/>
                      <a:r>
                        <a:rPr kumimoji="1" lang="ja-JP" altLang="en-US" sz="1000">
                          <a:solidFill>
                            <a:schemeClr val="bg1"/>
                          </a:solidFill>
                          <a:latin typeface="游ゴシック" panose="020B0400000000000000" pitchFamily="50" charset="-128"/>
                          <a:ea typeface="游ゴシック" panose="020B0400000000000000" pitchFamily="50" charset="-128"/>
                        </a:rPr>
                        <a:t>ファイル形式</a:t>
                      </a:r>
                    </a:p>
                  </a:txBody>
                  <a:tcPr marL="0" marR="0" marT="72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r>
                        <a:rPr kumimoji="1" lang="ja-JP" altLang="en-US" sz="1000">
                          <a:solidFill>
                            <a:schemeClr val="bg1"/>
                          </a:solidFill>
                          <a:latin typeface="游ゴシック" panose="020B0400000000000000" pitchFamily="50" charset="-128"/>
                          <a:ea typeface="游ゴシック" panose="020B0400000000000000" pitchFamily="50" charset="-128"/>
                        </a:rPr>
                        <a:t>画像</a:t>
                      </a:r>
                      <a:endParaRPr kumimoji="1" lang="en-US" altLang="ja-JP" sz="1000">
                        <a:solidFill>
                          <a:schemeClr val="bg1"/>
                        </a:solidFill>
                        <a:latin typeface="游ゴシック" panose="020B0400000000000000" pitchFamily="50" charset="-128"/>
                        <a:ea typeface="游ゴシック" panose="020B0400000000000000" pitchFamily="50" charset="-128"/>
                      </a:endParaRPr>
                    </a:p>
                    <a:p>
                      <a:pPr algn="ctr"/>
                      <a:r>
                        <a:rPr kumimoji="1" lang="ja-JP" altLang="en-US" sz="1000">
                          <a:solidFill>
                            <a:schemeClr val="bg1"/>
                          </a:solidFill>
                          <a:latin typeface="游ゴシック" panose="020B0400000000000000" pitchFamily="50" charset="-128"/>
                          <a:ea typeface="游ゴシック" panose="020B0400000000000000" pitchFamily="50" charset="-128"/>
                        </a:rPr>
                        <a:t>サイズ</a:t>
                      </a:r>
                    </a:p>
                  </a:txBody>
                  <a:tcPr marL="0" marR="0" marT="72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r>
                        <a:rPr kumimoji="1" lang="ja-JP" altLang="en-US" sz="1000">
                          <a:solidFill>
                            <a:schemeClr val="bg1"/>
                          </a:solidFill>
                          <a:latin typeface="游ゴシック" panose="020B0400000000000000" pitchFamily="50" charset="-128"/>
                          <a:ea typeface="游ゴシック" panose="020B0400000000000000" pitchFamily="50" charset="-128"/>
                        </a:rPr>
                        <a:t>画像</a:t>
                      </a:r>
                      <a:endParaRPr kumimoji="1" lang="en-US" altLang="ja-JP" sz="1000">
                        <a:solidFill>
                          <a:schemeClr val="bg1"/>
                        </a:solidFill>
                        <a:latin typeface="游ゴシック" panose="020B0400000000000000" pitchFamily="50" charset="-128"/>
                        <a:ea typeface="游ゴシック" panose="020B0400000000000000" pitchFamily="50" charset="-128"/>
                      </a:endParaRPr>
                    </a:p>
                    <a:p>
                      <a:pPr algn="ctr"/>
                      <a:r>
                        <a:rPr kumimoji="1" lang="ja-JP" altLang="en-US" sz="1000">
                          <a:solidFill>
                            <a:schemeClr val="bg1"/>
                          </a:solidFill>
                          <a:latin typeface="游ゴシック" panose="020B0400000000000000" pitchFamily="50" charset="-128"/>
                          <a:ea typeface="游ゴシック" panose="020B0400000000000000" pitchFamily="50" charset="-128"/>
                        </a:rPr>
                        <a:t>ファイル容量</a:t>
                      </a:r>
                    </a:p>
                  </a:txBody>
                  <a:tcPr marL="0" marR="0" marT="72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endParaRPr kumimoji="1" lang="ja-JP" altLang="en-US" sz="1000">
                        <a:solidFill>
                          <a:schemeClr val="bg1"/>
                        </a:solidFill>
                        <a:latin typeface="游ゴシック" panose="020B0400000000000000" pitchFamily="50" charset="-128"/>
                        <a:ea typeface="游ゴシック" panose="020B0400000000000000" pitchFamily="50" charset="-128"/>
                      </a:endParaRPr>
                    </a:p>
                  </a:txBody>
                  <a:tcPr marL="0" marR="0" marT="72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3692409"/>
                  </a:ext>
                </a:extLst>
              </a:tr>
              <a:tr h="3648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a:latin typeface="游ゴシック" panose="020B0400000000000000" pitchFamily="50" charset="-128"/>
                          <a:ea typeface="+mn-ea"/>
                        </a:rPr>
                        <a:t>　</a:t>
                      </a:r>
                      <a:r>
                        <a:rPr kumimoji="1" lang="en-US" altLang="ja-JP" sz="1000">
                          <a:latin typeface="游ゴシック" panose="020B0400000000000000" pitchFamily="50" charset="-128"/>
                          <a:ea typeface="+mn-ea"/>
                        </a:rPr>
                        <a:t>gif/jpeg</a:t>
                      </a:r>
                      <a:endParaRPr kumimoji="1" lang="ja-JP" altLang="en-US" sz="1000">
                        <a:latin typeface="游ゴシック" panose="020B0400000000000000" pitchFamily="50" charset="-128"/>
                        <a:ea typeface="游ゴシック" panose="020B0400000000000000" pitchFamily="50" charset="-128"/>
                      </a:endParaRPr>
                    </a:p>
                  </a:txBody>
                  <a:tcPr marL="0" marR="0" marT="72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a:latin typeface="游ゴシック" panose="020B0400000000000000" pitchFamily="50" charset="-128"/>
                          <a:ea typeface="+mn-ea"/>
                        </a:rPr>
                        <a:t>300×250pix</a:t>
                      </a:r>
                    </a:p>
                  </a:txBody>
                  <a:tcPr marL="0" marR="0" marT="72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a:latin typeface="游ゴシック" panose="020B0400000000000000" pitchFamily="50" charset="-128"/>
                          <a:ea typeface="+mn-ea"/>
                        </a:rPr>
                        <a:t>150kb </a:t>
                      </a:r>
                      <a:r>
                        <a:rPr kumimoji="1" lang="ja-JP" altLang="en-US" sz="1000">
                          <a:latin typeface="游ゴシック" panose="020B0400000000000000" pitchFamily="50" charset="-128"/>
                          <a:ea typeface="+mn-ea"/>
                        </a:rPr>
                        <a:t>以内</a:t>
                      </a:r>
                    </a:p>
                  </a:txBody>
                  <a:tcPr marL="0" marR="0" marT="72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a:latin typeface="游ゴシック" panose="020B0400000000000000" pitchFamily="50" charset="-128"/>
                        <a:ea typeface="游ゴシック" panose="020B0400000000000000" pitchFamily="50" charset="-128"/>
                      </a:endParaRPr>
                    </a:p>
                  </a:txBody>
                  <a:tcPr marL="0" marR="0" marT="72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847925"/>
                  </a:ext>
                </a:extLst>
              </a:tr>
              <a:tr h="364898">
                <a:tc>
                  <a:txBody>
                    <a:bodyPr/>
                    <a:lstStyle/>
                    <a:p>
                      <a:pPr algn="ctr"/>
                      <a:r>
                        <a:rPr kumimoji="1" lang="ja-JP" altLang="en-US" sz="1000">
                          <a:solidFill>
                            <a:schemeClr val="bg1"/>
                          </a:solidFill>
                          <a:latin typeface="游ゴシック" panose="020B0400000000000000" pitchFamily="50" charset="-128"/>
                          <a:ea typeface="游ゴシック" panose="020B0400000000000000" pitchFamily="50" charset="-128"/>
                        </a:rPr>
                        <a:t>原稿本数</a:t>
                      </a:r>
                    </a:p>
                  </a:txBody>
                  <a:tcPr marL="0" marR="0" marT="72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r>
                        <a:rPr kumimoji="1" lang="en-US" altLang="ja-JP" sz="1000">
                          <a:solidFill>
                            <a:schemeClr val="bg1"/>
                          </a:solidFill>
                          <a:latin typeface="游ゴシック" panose="020B0400000000000000" pitchFamily="50" charset="-128"/>
                          <a:ea typeface="游ゴシック" panose="020B0400000000000000" pitchFamily="50" charset="-128"/>
                        </a:rPr>
                        <a:t>CTR</a:t>
                      </a:r>
                      <a:endParaRPr kumimoji="1" lang="ja-JP" altLang="en-US" sz="1000">
                        <a:solidFill>
                          <a:schemeClr val="bg1"/>
                        </a:solidFill>
                        <a:latin typeface="游ゴシック" panose="020B0400000000000000" pitchFamily="50" charset="-128"/>
                        <a:ea typeface="游ゴシック" panose="020B0400000000000000" pitchFamily="50" charset="-128"/>
                      </a:endParaRPr>
                    </a:p>
                  </a:txBody>
                  <a:tcPr marL="0" marR="0" marT="72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r>
                        <a:rPr kumimoji="1" lang="ja-JP" altLang="en-US" sz="1000">
                          <a:solidFill>
                            <a:schemeClr val="bg1"/>
                          </a:solidFill>
                          <a:latin typeface="游ゴシック" panose="020B0400000000000000" pitchFamily="50" charset="-128"/>
                          <a:ea typeface="游ゴシック" panose="020B0400000000000000" pitchFamily="50" charset="-128"/>
                        </a:rPr>
                        <a:t>リンク先</a:t>
                      </a:r>
                    </a:p>
                  </a:txBody>
                  <a:tcPr marL="0" marR="0" marT="72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r>
                        <a:rPr kumimoji="1" lang="ja-JP" altLang="en-US" sz="1000">
                          <a:solidFill>
                            <a:schemeClr val="bg1"/>
                          </a:solidFill>
                          <a:latin typeface="游ゴシック" panose="020B0400000000000000" pitchFamily="50" charset="-128"/>
                          <a:ea typeface="游ゴシック" panose="020B0400000000000000" pitchFamily="50" charset="-128"/>
                        </a:rPr>
                        <a:t>入稿期限</a:t>
                      </a:r>
                    </a:p>
                  </a:txBody>
                  <a:tcPr marL="0" marR="0" marT="72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3948099717"/>
                  </a:ext>
                </a:extLst>
              </a:tr>
              <a:tr h="364898">
                <a:tc>
                  <a:txBody>
                    <a:bodyPr/>
                    <a:lstStyle/>
                    <a:p>
                      <a:pPr algn="ctr"/>
                      <a:r>
                        <a:rPr kumimoji="1" lang="ja-JP" altLang="en-US" sz="1000">
                          <a:latin typeface="游ゴシック" panose="020B0400000000000000" pitchFamily="50" charset="-128"/>
                          <a:ea typeface="游ゴシック" panose="020B0400000000000000" pitchFamily="50" charset="-128"/>
                        </a:rPr>
                        <a:t>　　</a:t>
                      </a:r>
                      <a:r>
                        <a:rPr kumimoji="1" lang="en-US" altLang="ja-JP" sz="1000">
                          <a:latin typeface="游ゴシック" panose="020B0400000000000000" pitchFamily="50" charset="-128"/>
                          <a:ea typeface="游ゴシック" panose="020B0400000000000000" pitchFamily="50" charset="-128"/>
                        </a:rPr>
                        <a:t>4</a:t>
                      </a:r>
                      <a:r>
                        <a:rPr kumimoji="1" lang="ja-JP" altLang="en-US" sz="1000">
                          <a:latin typeface="游ゴシック" panose="020B0400000000000000" pitchFamily="50" charset="-128"/>
                          <a:ea typeface="游ゴシック" panose="020B0400000000000000" pitchFamily="50" charset="-128"/>
                        </a:rPr>
                        <a:t>原稿まで</a:t>
                      </a:r>
                    </a:p>
                  </a:txBody>
                  <a:tcPr marL="0" marR="0" marT="72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000">
                          <a:latin typeface="游ゴシック" panose="020B0400000000000000" pitchFamily="50" charset="-128"/>
                          <a:ea typeface="游ゴシック" panose="020B0400000000000000" pitchFamily="50" charset="-128"/>
                        </a:rPr>
                        <a:t>0.15~0.25%</a:t>
                      </a:r>
                    </a:p>
                  </a:txBody>
                  <a:tcPr marL="0" marR="0" marT="72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00">
                          <a:latin typeface="游ゴシック" panose="020B0400000000000000" pitchFamily="50" charset="-128"/>
                          <a:ea typeface="游ゴシック" panose="020B0400000000000000" pitchFamily="50" charset="-128"/>
                        </a:rPr>
                        <a:t>　　</a:t>
                      </a:r>
                      <a:r>
                        <a:rPr kumimoji="1" lang="en-US" altLang="ja-JP" sz="1000">
                          <a:latin typeface="游ゴシック" panose="020B0400000000000000" pitchFamily="50" charset="-128"/>
                          <a:ea typeface="游ゴシック" panose="020B0400000000000000" pitchFamily="50" charset="-128"/>
                        </a:rPr>
                        <a:t>4</a:t>
                      </a:r>
                      <a:r>
                        <a:rPr kumimoji="1" lang="ja-JP" altLang="en-US" sz="1000">
                          <a:latin typeface="游ゴシック" panose="020B0400000000000000" pitchFamily="50" charset="-128"/>
                          <a:ea typeface="游ゴシック" panose="020B0400000000000000" pitchFamily="50" charset="-128"/>
                        </a:rPr>
                        <a:t>ヵ所まで</a:t>
                      </a:r>
                    </a:p>
                  </a:txBody>
                  <a:tcPr marL="0" marR="0" marT="72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4</a:t>
                      </a:r>
                      <a:r>
                        <a:rPr kumimoji="1" lang="ja-JP" altLang="en-US" sz="1000" dirty="0">
                          <a:latin typeface="游ゴシック" panose="020B0400000000000000" pitchFamily="50" charset="-128"/>
                          <a:ea typeface="游ゴシック" panose="020B0400000000000000" pitchFamily="50" charset="-128"/>
                        </a:rPr>
                        <a:t>営業日前</a:t>
                      </a:r>
                    </a:p>
                  </a:txBody>
                  <a:tcPr marL="0" marR="0" marT="72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9087134"/>
                  </a:ext>
                </a:extLst>
              </a:tr>
            </a:tbl>
          </a:graphicData>
        </a:graphic>
      </p:graphicFrame>
      <p:sp>
        <p:nvSpPr>
          <p:cNvPr id="52" name="テキスト ボックス 51">
            <a:extLst>
              <a:ext uri="{FF2B5EF4-FFF2-40B4-BE49-F238E27FC236}">
                <a16:creationId xmlns:a16="http://schemas.microsoft.com/office/drawing/2014/main" id="{AD9C91A6-FF76-4175-AF11-071329C1190F}"/>
              </a:ext>
            </a:extLst>
          </p:cNvPr>
          <p:cNvSpPr txBox="1"/>
          <p:nvPr/>
        </p:nvSpPr>
        <p:spPr>
          <a:xfrm>
            <a:off x="6825134" y="3068613"/>
            <a:ext cx="886602" cy="261610"/>
          </a:xfrm>
          <a:prstGeom prst="rect">
            <a:avLst/>
          </a:prstGeom>
          <a:noFill/>
        </p:spPr>
        <p:txBody>
          <a:bodyPr wrap="square" rtlCol="0">
            <a:spAutoFit/>
          </a:bodyPr>
          <a:lstStyle>
            <a:defPPr>
              <a:defRPr lang="ja-JP"/>
            </a:defPPr>
            <a:lvl1pPr>
              <a:defRPr sz="1100" b="1">
                <a:latin typeface="+mn-ea"/>
              </a:defRPr>
            </a:lvl1pPr>
          </a:lstStyle>
          <a:p>
            <a:r>
              <a:rPr lang="ja-JP" altLang="en-US"/>
              <a:t>原稿仕様</a:t>
            </a:r>
            <a:endParaRPr lang="ja-JP" altLang="en-US" sz="1000"/>
          </a:p>
        </p:txBody>
      </p:sp>
      <p:cxnSp>
        <p:nvCxnSpPr>
          <p:cNvPr id="53" name="直線コネクタ 52">
            <a:extLst>
              <a:ext uri="{FF2B5EF4-FFF2-40B4-BE49-F238E27FC236}">
                <a16:creationId xmlns:a16="http://schemas.microsoft.com/office/drawing/2014/main" id="{6883E2B5-C1A5-473D-8A7C-098E34D8C600}"/>
              </a:ext>
            </a:extLst>
          </p:cNvPr>
          <p:cNvCxnSpPr>
            <a:cxnSpLocks/>
          </p:cNvCxnSpPr>
          <p:nvPr/>
        </p:nvCxnSpPr>
        <p:spPr>
          <a:xfrm>
            <a:off x="8467826" y="4997027"/>
            <a:ext cx="230425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BF006A69-74D0-4F0C-9310-802EAB37B814}"/>
              </a:ext>
            </a:extLst>
          </p:cNvPr>
          <p:cNvCxnSpPr>
            <a:cxnSpLocks/>
          </p:cNvCxnSpPr>
          <p:nvPr/>
        </p:nvCxnSpPr>
        <p:spPr>
          <a:xfrm>
            <a:off x="8467826" y="5360442"/>
            <a:ext cx="230425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8ED92561-6FEB-4B10-8BFF-49DAF986799C}"/>
              </a:ext>
            </a:extLst>
          </p:cNvPr>
          <p:cNvSpPr txBox="1"/>
          <p:nvPr/>
        </p:nvSpPr>
        <p:spPr>
          <a:xfrm>
            <a:off x="8482516" y="5057464"/>
            <a:ext cx="1690183" cy="230832"/>
          </a:xfrm>
          <a:prstGeom prst="rect">
            <a:avLst/>
          </a:prstGeom>
          <a:noFill/>
        </p:spPr>
        <p:txBody>
          <a:bodyPr wrap="square" rtlCol="0">
            <a:spAutoFit/>
          </a:bodyPr>
          <a:lstStyle/>
          <a:p>
            <a:r>
              <a:rPr kumimoji="1" lang="ja-JP" altLang="en-US" sz="900" b="1">
                <a:latin typeface="+mn-ea"/>
              </a:rPr>
              <a:t>ターゲティング配信料金</a:t>
            </a:r>
          </a:p>
        </p:txBody>
      </p:sp>
      <p:sp>
        <p:nvSpPr>
          <p:cNvPr id="56" name="テキスト ボックス 55">
            <a:extLst>
              <a:ext uri="{FF2B5EF4-FFF2-40B4-BE49-F238E27FC236}">
                <a16:creationId xmlns:a16="http://schemas.microsoft.com/office/drawing/2014/main" id="{B3E2D61E-4EF6-4C03-9AAD-166C07D3C74C}"/>
              </a:ext>
            </a:extLst>
          </p:cNvPr>
          <p:cNvSpPr txBox="1"/>
          <p:nvPr/>
        </p:nvSpPr>
        <p:spPr>
          <a:xfrm>
            <a:off x="9542711" y="5049063"/>
            <a:ext cx="1135648" cy="253916"/>
          </a:xfrm>
          <a:prstGeom prst="rect">
            <a:avLst/>
          </a:prstGeom>
          <a:noFill/>
        </p:spPr>
        <p:txBody>
          <a:bodyPr wrap="square" rtlCol="0" anchor="ctr">
            <a:spAutoFit/>
          </a:bodyPr>
          <a:lstStyle/>
          <a:p>
            <a:pPr algn="r"/>
            <a:r>
              <a:rPr lang="en-US" altLang="ja-JP" sz="1050" strike="sngStrike">
                <a:latin typeface="+mn-ea"/>
                <a:cs typeface="メイリオ" pitchFamily="50" charset="-128"/>
              </a:rPr>
              <a:t>1.5</a:t>
            </a:r>
            <a:r>
              <a:rPr lang="ja-JP" altLang="en-US" sz="1050" strike="sngStrike">
                <a:latin typeface="+mn-ea"/>
                <a:cs typeface="メイリオ" pitchFamily="50" charset="-128"/>
              </a:rPr>
              <a:t>円</a:t>
            </a:r>
            <a:r>
              <a:rPr lang="en-US" altLang="ja-JP" sz="1050" strike="sngStrike">
                <a:latin typeface="+mn-ea"/>
                <a:cs typeface="メイリオ" pitchFamily="50" charset="-128"/>
              </a:rPr>
              <a:t>/imp</a:t>
            </a:r>
          </a:p>
        </p:txBody>
      </p:sp>
      <p:sp>
        <p:nvSpPr>
          <p:cNvPr id="57" name="テキスト ボックス 56">
            <a:extLst>
              <a:ext uri="{FF2B5EF4-FFF2-40B4-BE49-F238E27FC236}">
                <a16:creationId xmlns:a16="http://schemas.microsoft.com/office/drawing/2014/main" id="{C33AF0DB-BAC1-4CDB-ACFF-9CC7B47838D9}"/>
              </a:ext>
            </a:extLst>
          </p:cNvPr>
          <p:cNvSpPr txBox="1"/>
          <p:nvPr/>
        </p:nvSpPr>
        <p:spPr>
          <a:xfrm>
            <a:off x="8482516" y="5474984"/>
            <a:ext cx="2453930" cy="276999"/>
          </a:xfrm>
          <a:prstGeom prst="rect">
            <a:avLst/>
          </a:prstGeom>
          <a:noFill/>
        </p:spPr>
        <p:txBody>
          <a:bodyPr wrap="square" rtlCol="0" anchor="ctr">
            <a:spAutoFit/>
          </a:bodyPr>
          <a:lstStyle/>
          <a:p>
            <a:r>
              <a:rPr lang="ja-JP" altLang="en-US" sz="1200" b="1">
                <a:solidFill>
                  <a:schemeClr val="bg2">
                    <a:lumMod val="75000"/>
                  </a:schemeClr>
                </a:solidFill>
                <a:latin typeface="+mn-ea"/>
                <a:cs typeface="メイリオ" pitchFamily="50" charset="-128"/>
              </a:rPr>
              <a:t>→トライアル期間　</a:t>
            </a:r>
            <a:r>
              <a:rPr lang="en-US" altLang="ja-JP" sz="1200" b="1">
                <a:solidFill>
                  <a:schemeClr val="bg2">
                    <a:lumMod val="75000"/>
                  </a:schemeClr>
                </a:solidFill>
                <a:latin typeface="+mn-ea"/>
                <a:cs typeface="メイリオ" pitchFamily="50" charset="-128"/>
              </a:rPr>
              <a:t>1.0</a:t>
            </a:r>
            <a:r>
              <a:rPr lang="ja-JP" altLang="en-US" sz="1200" b="1">
                <a:solidFill>
                  <a:schemeClr val="bg2">
                    <a:lumMod val="75000"/>
                  </a:schemeClr>
                </a:solidFill>
                <a:latin typeface="+mn-ea"/>
                <a:cs typeface="メイリオ" pitchFamily="50" charset="-128"/>
              </a:rPr>
              <a:t>円</a:t>
            </a:r>
            <a:r>
              <a:rPr lang="en-US" altLang="ja-JP" sz="1200" b="1">
                <a:solidFill>
                  <a:schemeClr val="bg2">
                    <a:lumMod val="75000"/>
                  </a:schemeClr>
                </a:solidFill>
                <a:latin typeface="+mn-ea"/>
                <a:cs typeface="メイリオ" pitchFamily="50" charset="-128"/>
              </a:rPr>
              <a:t>/imp</a:t>
            </a:r>
          </a:p>
        </p:txBody>
      </p:sp>
      <p:sp>
        <p:nvSpPr>
          <p:cNvPr id="59" name="Google Shape;3197;p159">
            <a:extLst>
              <a:ext uri="{FF2B5EF4-FFF2-40B4-BE49-F238E27FC236}">
                <a16:creationId xmlns:a16="http://schemas.microsoft.com/office/drawing/2014/main" id="{C65651ED-E9A3-4891-864A-60A21160AC1F}"/>
              </a:ext>
            </a:extLst>
          </p:cNvPr>
          <p:cNvSpPr txBox="1">
            <a:spLocks/>
          </p:cNvSpPr>
          <p:nvPr/>
        </p:nvSpPr>
        <p:spPr>
          <a:xfrm>
            <a:off x="8467826" y="5688191"/>
            <a:ext cx="2886637" cy="783051"/>
          </a:xfrm>
          <a:prstGeom prst="rect">
            <a:avLst/>
          </a:prstGeom>
        </p:spPr>
        <p:txBody>
          <a:bodyPr spcFirstLastPara="1" vert="horz" wrap="square" lIns="82939" tIns="82939" rIns="82939" bIns="82939" rtlCol="0" anchor="ctr" anchorCtr="0">
            <a:spAutoFit/>
          </a:bodyPr>
          <a:lstStyle>
            <a:lvl1pPr algn="l" defTabSz="1007943" rtl="0" eaLnBrk="1" latinLnBrk="0" hangingPunct="1">
              <a:lnSpc>
                <a:spcPct val="90000"/>
              </a:lnSpc>
              <a:spcBef>
                <a:spcPct val="0"/>
              </a:spcBef>
              <a:buNone/>
              <a:defRPr kumimoji="1" sz="2400" b="1" kern="1200">
                <a:solidFill>
                  <a:schemeClr val="tx1"/>
                </a:solidFill>
                <a:latin typeface="+mj-lt"/>
                <a:ea typeface="+mj-ea"/>
                <a:cs typeface="+mj-cs"/>
              </a:defRPr>
            </a:lvl1pPr>
          </a:lstStyle>
          <a:p>
            <a:pPr>
              <a:lnSpc>
                <a:spcPct val="100000"/>
              </a:lnSpc>
              <a:spcBef>
                <a:spcPts val="0"/>
              </a:spcBef>
              <a:buClr>
                <a:schemeClr val="tx2"/>
              </a:buClr>
              <a:buSzPct val="80000"/>
            </a:pPr>
            <a:r>
              <a:rPr lang="en-US" altLang="ja-JP" sz="1000" dirty="0">
                <a:latin typeface="Yu Gothic" panose="020B0400000000000000" pitchFamily="34" charset="-128"/>
                <a:ea typeface="Yu Gothic" panose="020B0400000000000000" pitchFamily="34" charset="-128"/>
              </a:rPr>
              <a:t>※2021</a:t>
            </a:r>
            <a:r>
              <a:rPr lang="ja-JP" altLang="en-US" sz="1000" dirty="0">
                <a:latin typeface="Yu Gothic" panose="020B0400000000000000" pitchFamily="34" charset="-128"/>
                <a:ea typeface="Yu Gothic" panose="020B0400000000000000" pitchFamily="34" charset="-128"/>
              </a:rPr>
              <a:t>年度中の実施に限りノンターゲティングと同料金で実施が可能です</a:t>
            </a:r>
            <a:endParaRPr lang="en-US" altLang="ja-JP" sz="1000" dirty="0">
              <a:latin typeface="Yu Gothic" panose="020B0400000000000000" pitchFamily="34" charset="-128"/>
              <a:ea typeface="Yu Gothic" panose="020B0400000000000000" pitchFamily="34" charset="-128"/>
            </a:endParaRPr>
          </a:p>
          <a:p>
            <a:pPr>
              <a:lnSpc>
                <a:spcPct val="100000"/>
              </a:lnSpc>
              <a:spcBef>
                <a:spcPts val="0"/>
              </a:spcBef>
              <a:buClr>
                <a:schemeClr val="tx2"/>
              </a:buClr>
              <a:buSzPct val="80000"/>
            </a:pPr>
            <a:r>
              <a:rPr lang="en-US" altLang="ja-JP" sz="1000" dirty="0">
                <a:latin typeface="Yu Gothic" panose="020B0400000000000000" pitchFamily="34" charset="-128"/>
                <a:ea typeface="Yu Gothic" panose="020B0400000000000000" pitchFamily="34" charset="-128"/>
              </a:rPr>
              <a:t>※</a:t>
            </a:r>
            <a:r>
              <a:rPr lang="ja-JP" altLang="en-US" sz="1000" dirty="0">
                <a:latin typeface="Yu Gothic" panose="020B0400000000000000" pitchFamily="34" charset="-128"/>
                <a:ea typeface="Yu Gothic" panose="020B0400000000000000" pitchFamily="34" charset="-128"/>
              </a:rPr>
              <a:t>最低出稿金額</a:t>
            </a:r>
            <a:r>
              <a:rPr lang="en-US" altLang="ja-JP" sz="1000" dirty="0">
                <a:latin typeface="Yu Gothic" panose="020B0400000000000000" pitchFamily="34" charset="-128"/>
                <a:ea typeface="Yu Gothic" panose="020B0400000000000000" pitchFamily="34" charset="-128"/>
              </a:rPr>
              <a:t>50</a:t>
            </a:r>
            <a:r>
              <a:rPr lang="ja-JP" altLang="en-US" sz="1000" dirty="0">
                <a:latin typeface="Yu Gothic" panose="020B0400000000000000" pitchFamily="34" charset="-128"/>
                <a:ea typeface="Yu Gothic" panose="020B0400000000000000" pitchFamily="34" charset="-128"/>
              </a:rPr>
              <a:t>万円</a:t>
            </a:r>
            <a:endParaRPr lang="en-US" altLang="ja-JP" sz="1000" dirty="0">
              <a:latin typeface="Yu Gothic" panose="020B0400000000000000" pitchFamily="34" charset="-128"/>
              <a:ea typeface="Yu Gothic" panose="020B0400000000000000" pitchFamily="34" charset="-128"/>
            </a:endParaRPr>
          </a:p>
          <a:p>
            <a:pPr>
              <a:lnSpc>
                <a:spcPct val="100000"/>
              </a:lnSpc>
              <a:spcBef>
                <a:spcPts val="0"/>
              </a:spcBef>
              <a:buClr>
                <a:schemeClr val="tx2"/>
              </a:buClr>
              <a:buSzPct val="80000"/>
            </a:pPr>
            <a:r>
              <a:rPr lang="en-US" altLang="ja-JP" sz="1000" dirty="0">
                <a:latin typeface="Yu Gothic" panose="020B0400000000000000" pitchFamily="34" charset="-128"/>
                <a:ea typeface="Yu Gothic" panose="020B0400000000000000" pitchFamily="34" charset="-128"/>
              </a:rPr>
              <a:t>※</a:t>
            </a:r>
            <a:r>
              <a:rPr lang="ja-JP" altLang="en-US" sz="1000" dirty="0">
                <a:latin typeface="Yu Gothic" panose="020B0400000000000000" pitchFamily="34" charset="-128"/>
                <a:ea typeface="Yu Gothic" panose="020B0400000000000000" pitchFamily="34" charset="-128"/>
              </a:rPr>
              <a:t>実施期間</a:t>
            </a:r>
            <a:r>
              <a:rPr lang="en-US" altLang="ja-JP" sz="1000" dirty="0">
                <a:latin typeface="Yu Gothic" panose="020B0400000000000000" pitchFamily="34" charset="-128"/>
                <a:ea typeface="Yu Gothic" panose="020B0400000000000000" pitchFamily="34" charset="-128"/>
              </a:rPr>
              <a:t>1</a:t>
            </a:r>
            <a:r>
              <a:rPr lang="ja-JP" altLang="en-US" sz="1000" dirty="0">
                <a:latin typeface="Yu Gothic" panose="020B0400000000000000" pitchFamily="34" charset="-128"/>
                <a:ea typeface="Yu Gothic" panose="020B0400000000000000" pitchFamily="34" charset="-128"/>
              </a:rPr>
              <a:t>か月～事前お見積り必</a:t>
            </a:r>
            <a:endParaRPr lang="en-US" altLang="ja-JP" sz="1000" dirty="0">
              <a:latin typeface="Yu Gothic" panose="020B0400000000000000" pitchFamily="34" charset="-128"/>
              <a:ea typeface="Yu Gothic" panose="020B0400000000000000" pitchFamily="34" charset="-128"/>
            </a:endParaRPr>
          </a:p>
        </p:txBody>
      </p:sp>
      <p:pic>
        <p:nvPicPr>
          <p:cNvPr id="31" name="Picture 2" descr="朝日新聞デジタル：朝日新聞社のニュースサイト">
            <a:extLst>
              <a:ext uri="{FF2B5EF4-FFF2-40B4-BE49-F238E27FC236}">
                <a16:creationId xmlns:a16="http://schemas.microsoft.com/office/drawing/2014/main" id="{5D07BEC1-1EA0-4099-AE29-10F48D5423DC}"/>
              </a:ext>
            </a:extLst>
          </p:cNvPr>
          <p:cNvPicPr>
            <a:picLocks noChangeAspect="1" noChangeArrowheads="1"/>
          </p:cNvPicPr>
          <p:nvPr/>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l="22081" t="22081" r="22081" b="22081"/>
          <a:stretch/>
        </p:blipFill>
        <p:spPr bwMode="auto">
          <a:xfrm>
            <a:off x="1419918" y="2042242"/>
            <a:ext cx="578617" cy="303774"/>
          </a:xfrm>
          <a:prstGeom prst="rect">
            <a:avLst/>
          </a:prstGeom>
          <a:noFill/>
          <a:extLst>
            <a:ext uri="{909E8E84-426E-40DD-AFC4-6F175D3DCCD1}">
              <a14:hiddenFill xmlns:a14="http://schemas.microsoft.com/office/drawing/2010/main">
                <a:solidFill>
                  <a:srgbClr val="FFFFFF"/>
                </a:solidFill>
              </a14:hiddenFill>
            </a:ext>
          </a:extLst>
        </p:spPr>
      </p:pic>
      <p:sp>
        <p:nvSpPr>
          <p:cNvPr id="33" name="四角形: 角を丸くする 32">
            <a:extLst>
              <a:ext uri="{FF2B5EF4-FFF2-40B4-BE49-F238E27FC236}">
                <a16:creationId xmlns:a16="http://schemas.microsoft.com/office/drawing/2014/main" id="{33A72B61-6378-40CE-8D30-BC8E6D6E2A77}"/>
              </a:ext>
            </a:extLst>
          </p:cNvPr>
          <p:cNvSpPr/>
          <p:nvPr/>
        </p:nvSpPr>
        <p:spPr>
          <a:xfrm>
            <a:off x="937645" y="1020453"/>
            <a:ext cx="1077950" cy="39321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rPr>
              <a:t>純広</a:t>
            </a:r>
            <a:endParaRPr kumimoji="1" lang="ja-JP" altLang="en-US" b="1" dirty="0">
              <a:solidFill>
                <a:schemeClr val="bg1"/>
              </a:solidFill>
            </a:endParaRPr>
          </a:p>
        </p:txBody>
      </p:sp>
    </p:spTree>
    <p:extLst>
      <p:ext uri="{BB962C8B-B14F-4D97-AF65-F5344CB8AC3E}">
        <p14:creationId xmlns:p14="http://schemas.microsoft.com/office/powerpoint/2010/main" val="647756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1B34799C-D6EC-4249-8CF5-160ECD91B0BA}"/>
              </a:ext>
            </a:extLst>
          </p:cNvPr>
          <p:cNvGrpSpPr/>
          <p:nvPr/>
        </p:nvGrpSpPr>
        <p:grpSpPr>
          <a:xfrm>
            <a:off x="937645" y="959168"/>
            <a:ext cx="4856499" cy="606918"/>
            <a:chOff x="937645" y="959168"/>
            <a:chExt cx="4856499" cy="606918"/>
          </a:xfrm>
        </p:grpSpPr>
        <p:sp>
          <p:nvSpPr>
            <p:cNvPr id="12" name="タイトル 3">
              <a:extLst>
                <a:ext uri="{FF2B5EF4-FFF2-40B4-BE49-F238E27FC236}">
                  <a16:creationId xmlns:a16="http://schemas.microsoft.com/office/drawing/2014/main" id="{406612BF-9621-488B-A30B-C9C106DD94FB}"/>
                </a:ext>
              </a:extLst>
            </p:cNvPr>
            <p:cNvSpPr txBox="1">
              <a:spLocks/>
            </p:cNvSpPr>
            <p:nvPr/>
          </p:nvSpPr>
          <p:spPr>
            <a:xfrm>
              <a:off x="2018751" y="959168"/>
              <a:ext cx="3775393" cy="565411"/>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solidFill>
                    <a:schemeClr val="tx2"/>
                  </a:solidFill>
                </a:rPr>
                <a:t>複数比較</a:t>
              </a:r>
              <a:endParaRPr lang="en-US" altLang="ja-JP" sz="1400" b="1" dirty="0">
                <a:solidFill>
                  <a:schemeClr val="tx2"/>
                </a:solidFill>
              </a:endParaRPr>
            </a:p>
            <a:p>
              <a:r>
                <a:rPr lang="ja-JP" altLang="en-US" sz="2000" b="1" dirty="0">
                  <a:solidFill>
                    <a:schemeClr val="tx2"/>
                  </a:solidFill>
                </a:rPr>
                <a:t>好相性コンテクスト検証プラン</a:t>
              </a:r>
            </a:p>
          </p:txBody>
        </p:sp>
        <p:cxnSp>
          <p:nvCxnSpPr>
            <p:cNvPr id="13" name="直線コネクタ 12">
              <a:extLst>
                <a:ext uri="{FF2B5EF4-FFF2-40B4-BE49-F238E27FC236}">
                  <a16:creationId xmlns:a16="http://schemas.microsoft.com/office/drawing/2014/main" id="{326ADBDF-D45D-4DC8-B50E-0504CCBBF43A}"/>
                </a:ext>
              </a:extLst>
            </p:cNvPr>
            <p:cNvCxnSpPr>
              <a:cxnSpLocks/>
            </p:cNvCxnSpPr>
            <p:nvPr/>
          </p:nvCxnSpPr>
          <p:spPr>
            <a:xfrm>
              <a:off x="937645" y="1566086"/>
              <a:ext cx="4516950"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2" name="スライド番号プレースホルダー 2">
            <a:extLst>
              <a:ext uri="{FF2B5EF4-FFF2-40B4-BE49-F238E27FC236}">
                <a16:creationId xmlns:a16="http://schemas.microsoft.com/office/drawing/2014/main" id="{C26A7BFA-D76D-405E-B12A-D94830D7F92F}"/>
              </a:ext>
            </a:extLst>
          </p:cNvPr>
          <p:cNvSpPr txBox="1">
            <a:spLocks/>
          </p:cNvSpPr>
          <p:nvPr/>
        </p:nvSpPr>
        <p:spPr>
          <a:xfrm>
            <a:off x="5698525" y="6470650"/>
            <a:ext cx="794951"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游ゴシック" panose="020B0400000000000000" pitchFamily="50" charset="-128"/>
                <a:ea typeface="游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D841D-2F07-48BD-ABA8-7C40C8700444}" type="slidenum">
              <a:rPr kumimoji="1" lang="ja-JP" altLang="en-US" smtClean="0"/>
              <a:pPr/>
              <a:t>22</a:t>
            </a:fld>
            <a:endParaRPr kumimoji="1" lang="ja-JP" altLang="en-US"/>
          </a:p>
        </p:txBody>
      </p:sp>
      <p:sp>
        <p:nvSpPr>
          <p:cNvPr id="42" name="テキスト ボックス 41">
            <a:extLst>
              <a:ext uri="{FF2B5EF4-FFF2-40B4-BE49-F238E27FC236}">
                <a16:creationId xmlns:a16="http://schemas.microsoft.com/office/drawing/2014/main" id="{D35953B5-DDA7-4F3C-A757-7260F33A6780}"/>
              </a:ext>
            </a:extLst>
          </p:cNvPr>
          <p:cNvSpPr txBox="1"/>
          <p:nvPr/>
        </p:nvSpPr>
        <p:spPr>
          <a:xfrm>
            <a:off x="5587483" y="1106634"/>
            <a:ext cx="5683034" cy="795795"/>
          </a:xfrm>
          <a:prstGeom prst="rect">
            <a:avLst/>
          </a:prstGeom>
          <a:noFill/>
        </p:spPr>
        <p:txBody>
          <a:bodyPr wrap="square" rtlCol="0">
            <a:spAutoFit/>
          </a:bodyPr>
          <a:lstStyle/>
          <a:p>
            <a:pPr>
              <a:lnSpc>
                <a:spcPct val="150000"/>
              </a:lnSpc>
            </a:pPr>
            <a:r>
              <a:rPr kumimoji="1" lang="ja-JP" altLang="en-US" sz="1600" b="1" dirty="0"/>
              <a:t>朝日新聞デジタルで実施するタイアップで</a:t>
            </a:r>
            <a:endParaRPr kumimoji="1" lang="en-US" altLang="ja-JP" sz="1600" b="1" dirty="0"/>
          </a:p>
          <a:p>
            <a:pPr>
              <a:lnSpc>
                <a:spcPct val="150000"/>
              </a:lnSpc>
            </a:pPr>
            <a:r>
              <a:rPr kumimoji="1" lang="ja-JP" altLang="en-US" sz="1600" b="1" dirty="0"/>
              <a:t>複数コンテクストセグメントを配信し効果を検証します</a:t>
            </a:r>
          </a:p>
        </p:txBody>
      </p:sp>
      <p:sp>
        <p:nvSpPr>
          <p:cNvPr id="4" name="四角形: 角を丸くする 3">
            <a:extLst>
              <a:ext uri="{FF2B5EF4-FFF2-40B4-BE49-F238E27FC236}">
                <a16:creationId xmlns:a16="http://schemas.microsoft.com/office/drawing/2014/main" id="{F8ED7184-E378-470E-97EF-1C46019A32CA}"/>
              </a:ext>
            </a:extLst>
          </p:cNvPr>
          <p:cNvSpPr/>
          <p:nvPr/>
        </p:nvSpPr>
        <p:spPr>
          <a:xfrm>
            <a:off x="1083852" y="2042810"/>
            <a:ext cx="2190750" cy="56674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t>ご提案</a:t>
            </a:r>
          </a:p>
        </p:txBody>
      </p:sp>
      <p:sp>
        <p:nvSpPr>
          <p:cNvPr id="49" name="四角形: 角を丸くする 48">
            <a:extLst>
              <a:ext uri="{FF2B5EF4-FFF2-40B4-BE49-F238E27FC236}">
                <a16:creationId xmlns:a16="http://schemas.microsoft.com/office/drawing/2014/main" id="{9D7009B6-397C-4B16-80F6-DFD8C1ACC502}"/>
              </a:ext>
            </a:extLst>
          </p:cNvPr>
          <p:cNvSpPr/>
          <p:nvPr/>
        </p:nvSpPr>
        <p:spPr>
          <a:xfrm>
            <a:off x="1083852" y="3024037"/>
            <a:ext cx="2190750" cy="56674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t>フェーズ１</a:t>
            </a:r>
          </a:p>
        </p:txBody>
      </p:sp>
      <p:sp>
        <p:nvSpPr>
          <p:cNvPr id="50" name="四角形: 角を丸くする 49">
            <a:extLst>
              <a:ext uri="{FF2B5EF4-FFF2-40B4-BE49-F238E27FC236}">
                <a16:creationId xmlns:a16="http://schemas.microsoft.com/office/drawing/2014/main" id="{3D8FDACB-A547-4F86-B4BD-E6944E93DA63}"/>
              </a:ext>
            </a:extLst>
          </p:cNvPr>
          <p:cNvSpPr/>
          <p:nvPr/>
        </p:nvSpPr>
        <p:spPr>
          <a:xfrm>
            <a:off x="1083852" y="4005264"/>
            <a:ext cx="2190750" cy="566744"/>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t>フェーズ２</a:t>
            </a:r>
          </a:p>
        </p:txBody>
      </p:sp>
      <p:sp>
        <p:nvSpPr>
          <p:cNvPr id="51" name="四角形: 角を丸くする 50">
            <a:extLst>
              <a:ext uri="{FF2B5EF4-FFF2-40B4-BE49-F238E27FC236}">
                <a16:creationId xmlns:a16="http://schemas.microsoft.com/office/drawing/2014/main" id="{E413185D-090E-40CD-A099-0B21A4609A62}"/>
              </a:ext>
            </a:extLst>
          </p:cNvPr>
          <p:cNvSpPr/>
          <p:nvPr/>
        </p:nvSpPr>
        <p:spPr>
          <a:xfrm>
            <a:off x="1083852" y="4986493"/>
            <a:ext cx="2190750" cy="566744"/>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t>レポート</a:t>
            </a:r>
          </a:p>
        </p:txBody>
      </p:sp>
      <p:sp>
        <p:nvSpPr>
          <p:cNvPr id="52" name="Google Shape;3197;p159">
            <a:extLst>
              <a:ext uri="{FF2B5EF4-FFF2-40B4-BE49-F238E27FC236}">
                <a16:creationId xmlns:a16="http://schemas.microsoft.com/office/drawing/2014/main" id="{AA9FBDC2-C7FE-4944-B1AD-901544AF2C57}"/>
              </a:ext>
            </a:extLst>
          </p:cNvPr>
          <p:cNvSpPr txBox="1">
            <a:spLocks/>
          </p:cNvSpPr>
          <p:nvPr/>
        </p:nvSpPr>
        <p:spPr>
          <a:xfrm>
            <a:off x="3541557" y="2026989"/>
            <a:ext cx="5081743" cy="598385"/>
          </a:xfrm>
          <a:prstGeom prst="rect">
            <a:avLst/>
          </a:prstGeom>
        </p:spPr>
        <p:txBody>
          <a:bodyPr spcFirstLastPara="1" vert="horz" wrap="square" lIns="82939" tIns="82939" rIns="82939" bIns="82939" rtlCol="0" anchor="ctr" anchorCtr="0">
            <a:spAutoFit/>
          </a:bodyPr>
          <a:lstStyle>
            <a:lvl1pPr algn="l" defTabSz="1007943" rtl="0" eaLnBrk="1" latinLnBrk="0" hangingPunct="1">
              <a:lnSpc>
                <a:spcPct val="90000"/>
              </a:lnSpc>
              <a:spcBef>
                <a:spcPct val="0"/>
              </a:spcBef>
              <a:buNone/>
              <a:defRPr kumimoji="1" sz="2400" b="1" kern="1200">
                <a:solidFill>
                  <a:schemeClr val="tx1"/>
                </a:solidFill>
                <a:latin typeface="+mj-lt"/>
                <a:ea typeface="+mj-ea"/>
                <a:cs typeface="+mj-cs"/>
              </a:defRPr>
            </a:lvl1pPr>
          </a:lstStyle>
          <a:p>
            <a:pPr>
              <a:lnSpc>
                <a:spcPct val="100000"/>
              </a:lnSpc>
              <a:spcBef>
                <a:spcPts val="0"/>
              </a:spcBef>
              <a:buClr>
                <a:schemeClr val="tx2"/>
              </a:buClr>
              <a:buSzPct val="80000"/>
            </a:pPr>
            <a:r>
              <a:rPr lang="ja-JP" altLang="en-US" sz="1400" dirty="0">
                <a:latin typeface="Yu Gothic" panose="020B0400000000000000" pitchFamily="34" charset="-128"/>
                <a:ea typeface="Yu Gothic" panose="020B0400000000000000" pitchFamily="34" charset="-128"/>
              </a:rPr>
              <a:t>配信を希望される広告枠・広告クリエイティブや</a:t>
            </a:r>
            <a:r>
              <a:rPr lang="en-US" altLang="ja-JP" sz="1400" dirty="0">
                <a:latin typeface="Yu Gothic" panose="020B0400000000000000" pitchFamily="34" charset="-128"/>
                <a:ea typeface="Yu Gothic" panose="020B0400000000000000" pitchFamily="34" charset="-128"/>
              </a:rPr>
              <a:t>LP</a:t>
            </a:r>
            <a:r>
              <a:rPr lang="ja-JP" altLang="en-US" sz="1400" dirty="0">
                <a:latin typeface="Yu Gothic" panose="020B0400000000000000" pitchFamily="34" charset="-128"/>
                <a:ea typeface="Yu Gothic" panose="020B0400000000000000" pitchFamily="34" charset="-128"/>
              </a:rPr>
              <a:t>の内容に応じてテストすべきコンテクストをいくつかご提案します。</a:t>
            </a:r>
            <a:endParaRPr lang="en-US" altLang="ja-JP" sz="1400" dirty="0">
              <a:latin typeface="Yu Gothic" panose="020B0400000000000000" pitchFamily="34" charset="-128"/>
              <a:ea typeface="Yu Gothic" panose="020B0400000000000000" pitchFamily="34" charset="-128"/>
            </a:endParaRPr>
          </a:p>
        </p:txBody>
      </p:sp>
      <p:sp>
        <p:nvSpPr>
          <p:cNvPr id="56" name="Google Shape;3197;p159">
            <a:extLst>
              <a:ext uri="{FF2B5EF4-FFF2-40B4-BE49-F238E27FC236}">
                <a16:creationId xmlns:a16="http://schemas.microsoft.com/office/drawing/2014/main" id="{DC7ACA1B-7C55-4C89-922A-C166E800114A}"/>
              </a:ext>
            </a:extLst>
          </p:cNvPr>
          <p:cNvSpPr txBox="1">
            <a:spLocks/>
          </p:cNvSpPr>
          <p:nvPr/>
        </p:nvSpPr>
        <p:spPr>
          <a:xfrm>
            <a:off x="3541557" y="2999767"/>
            <a:ext cx="5173073" cy="721496"/>
          </a:xfrm>
          <a:prstGeom prst="rect">
            <a:avLst/>
          </a:prstGeom>
        </p:spPr>
        <p:txBody>
          <a:bodyPr spcFirstLastPara="1" vert="horz" wrap="square" lIns="82939" tIns="82939" rIns="82939" bIns="82939" rtlCol="0" anchor="ctr" anchorCtr="0">
            <a:spAutoFit/>
          </a:bodyPr>
          <a:lstStyle>
            <a:lvl1pPr algn="l" defTabSz="1007943" rtl="0" eaLnBrk="1" latinLnBrk="0" hangingPunct="1">
              <a:lnSpc>
                <a:spcPct val="90000"/>
              </a:lnSpc>
              <a:spcBef>
                <a:spcPct val="0"/>
              </a:spcBef>
              <a:buNone/>
              <a:defRPr kumimoji="1" sz="2400" b="1" kern="1200">
                <a:solidFill>
                  <a:schemeClr val="tx1"/>
                </a:solidFill>
                <a:latin typeface="+mj-lt"/>
                <a:ea typeface="+mj-ea"/>
                <a:cs typeface="+mj-cs"/>
              </a:defRPr>
            </a:lvl1pPr>
          </a:lstStyle>
          <a:p>
            <a:pPr>
              <a:lnSpc>
                <a:spcPct val="100000"/>
              </a:lnSpc>
              <a:spcBef>
                <a:spcPts val="0"/>
              </a:spcBef>
              <a:buClr>
                <a:schemeClr val="tx2"/>
              </a:buClr>
              <a:buSzPct val="80000"/>
            </a:pPr>
            <a:r>
              <a:rPr lang="ja-JP" altLang="en-US" sz="1400" dirty="0">
                <a:latin typeface="Yu Gothic" panose="020B0400000000000000" pitchFamily="34" charset="-128"/>
                <a:ea typeface="Yu Gothic" panose="020B0400000000000000" pitchFamily="34" charset="-128"/>
              </a:rPr>
              <a:t>各コンテクストセグメントを最低</a:t>
            </a:r>
            <a:r>
              <a:rPr lang="en-US" altLang="ja-JP" sz="1400" dirty="0">
                <a:latin typeface="Yu Gothic" panose="020B0400000000000000" pitchFamily="34" charset="-128"/>
                <a:ea typeface="Yu Gothic" panose="020B0400000000000000" pitchFamily="34" charset="-128"/>
              </a:rPr>
              <a:t>5</a:t>
            </a:r>
            <a:r>
              <a:rPr lang="ja-JP" altLang="en-US" sz="1400" dirty="0">
                <a:latin typeface="Yu Gothic" panose="020B0400000000000000" pitchFamily="34" charset="-128"/>
                <a:ea typeface="Yu Gothic" panose="020B0400000000000000" pitchFamily="34" charset="-128"/>
              </a:rPr>
              <a:t>万</a:t>
            </a:r>
            <a:r>
              <a:rPr lang="en-US" altLang="ja-JP" sz="1400" dirty="0">
                <a:latin typeface="Yu Gothic" panose="020B0400000000000000" pitchFamily="34" charset="-128"/>
                <a:ea typeface="Yu Gothic" panose="020B0400000000000000" pitchFamily="34" charset="-128"/>
              </a:rPr>
              <a:t>imp</a:t>
            </a:r>
            <a:r>
              <a:rPr lang="ja-JP" altLang="en-US" sz="1400" dirty="0">
                <a:latin typeface="Yu Gothic" panose="020B0400000000000000" pitchFamily="34" charset="-128"/>
                <a:ea typeface="Yu Gothic" panose="020B0400000000000000" pitchFamily="34" charset="-128"/>
              </a:rPr>
              <a:t>以上を均等に配信し</a:t>
            </a:r>
            <a:r>
              <a:rPr lang="en-US" altLang="ja-JP" sz="1400" dirty="0">
                <a:latin typeface="Yu Gothic" panose="020B0400000000000000" pitchFamily="34" charset="-128"/>
                <a:ea typeface="Yu Gothic" panose="020B0400000000000000" pitchFamily="34" charset="-128"/>
              </a:rPr>
              <a:t>CTR</a:t>
            </a:r>
            <a:r>
              <a:rPr lang="ja-JP" altLang="en-US" sz="1400" dirty="0">
                <a:latin typeface="Yu Gothic" panose="020B0400000000000000" pitchFamily="34" charset="-128"/>
                <a:ea typeface="Yu Gothic" panose="020B0400000000000000" pitchFamily="34" charset="-128"/>
              </a:rPr>
              <a:t>を検証します。</a:t>
            </a:r>
            <a:endParaRPr lang="en-US" altLang="ja-JP" sz="1400" dirty="0">
              <a:latin typeface="Yu Gothic" panose="020B0400000000000000" pitchFamily="34" charset="-128"/>
              <a:ea typeface="Yu Gothic" panose="020B0400000000000000" pitchFamily="34" charset="-128"/>
            </a:endParaRPr>
          </a:p>
          <a:p>
            <a:pPr>
              <a:lnSpc>
                <a:spcPct val="100000"/>
              </a:lnSpc>
              <a:spcBef>
                <a:spcPts val="0"/>
              </a:spcBef>
              <a:buClr>
                <a:schemeClr val="tx2"/>
              </a:buClr>
              <a:buSzPct val="80000"/>
            </a:pPr>
            <a:r>
              <a:rPr lang="en-US" altLang="ja-JP" sz="800" dirty="0">
                <a:latin typeface="Yu Gothic" panose="020B0400000000000000" pitchFamily="34" charset="-128"/>
                <a:ea typeface="Yu Gothic" panose="020B0400000000000000" pitchFamily="34" charset="-128"/>
              </a:rPr>
              <a:t>※</a:t>
            </a:r>
            <a:r>
              <a:rPr lang="ja-JP" altLang="en-US" sz="800" dirty="0">
                <a:latin typeface="Yu Gothic" panose="020B0400000000000000" pitchFamily="34" charset="-128"/>
                <a:ea typeface="Yu Gothic" panose="020B0400000000000000" pitchFamily="34" charset="-128"/>
              </a:rPr>
              <a:t>フェーズ</a:t>
            </a:r>
            <a:r>
              <a:rPr lang="en-US" altLang="ja-JP" sz="800" dirty="0">
                <a:latin typeface="Yu Gothic" panose="020B0400000000000000" pitchFamily="34" charset="-128"/>
                <a:ea typeface="Yu Gothic" panose="020B0400000000000000" pitchFamily="34" charset="-128"/>
              </a:rPr>
              <a:t>1</a:t>
            </a:r>
            <a:r>
              <a:rPr lang="ja-JP" altLang="en-US" sz="800" dirty="0">
                <a:latin typeface="Yu Gothic" panose="020B0400000000000000" pitchFamily="34" charset="-128"/>
                <a:ea typeface="Yu Gothic" panose="020B0400000000000000" pitchFamily="34" charset="-128"/>
              </a:rPr>
              <a:t>の</a:t>
            </a:r>
            <a:r>
              <a:rPr lang="en-US" altLang="ja-JP" sz="800" dirty="0">
                <a:latin typeface="Yu Gothic" panose="020B0400000000000000" pitchFamily="34" charset="-128"/>
                <a:ea typeface="Yu Gothic" panose="020B0400000000000000" pitchFamily="34" charset="-128"/>
              </a:rPr>
              <a:t>imp</a:t>
            </a:r>
            <a:r>
              <a:rPr lang="ja-JP" altLang="en-US" sz="800" dirty="0">
                <a:latin typeface="Yu Gothic" panose="020B0400000000000000" pitchFamily="34" charset="-128"/>
                <a:ea typeface="Yu Gothic" panose="020B0400000000000000" pitchFamily="34" charset="-128"/>
              </a:rPr>
              <a:t>も消化</a:t>
            </a:r>
            <a:r>
              <a:rPr lang="en-US" altLang="ja-JP" sz="800" dirty="0">
                <a:latin typeface="Yu Gothic" panose="020B0400000000000000" pitchFamily="34" charset="-128"/>
                <a:ea typeface="Yu Gothic" panose="020B0400000000000000" pitchFamily="34" charset="-128"/>
              </a:rPr>
              <a:t>imp</a:t>
            </a:r>
            <a:r>
              <a:rPr lang="ja-JP" altLang="en-US" sz="800" dirty="0">
                <a:latin typeface="Yu Gothic" panose="020B0400000000000000" pitchFamily="34" charset="-128"/>
                <a:ea typeface="Yu Gothic" panose="020B0400000000000000" pitchFamily="34" charset="-128"/>
              </a:rPr>
              <a:t>に含まれます</a:t>
            </a:r>
            <a:endParaRPr lang="en-US" altLang="ja-JP" sz="1400" dirty="0">
              <a:latin typeface="Yu Gothic" panose="020B0400000000000000" pitchFamily="34" charset="-128"/>
              <a:ea typeface="Yu Gothic" panose="020B0400000000000000" pitchFamily="34" charset="-128"/>
            </a:endParaRPr>
          </a:p>
        </p:txBody>
      </p:sp>
      <p:sp>
        <p:nvSpPr>
          <p:cNvPr id="57" name="Google Shape;3197;p159">
            <a:extLst>
              <a:ext uri="{FF2B5EF4-FFF2-40B4-BE49-F238E27FC236}">
                <a16:creationId xmlns:a16="http://schemas.microsoft.com/office/drawing/2014/main" id="{26C7D15E-4ED9-4FCD-9476-40B40D624AC1}"/>
              </a:ext>
            </a:extLst>
          </p:cNvPr>
          <p:cNvSpPr txBox="1">
            <a:spLocks/>
          </p:cNvSpPr>
          <p:nvPr/>
        </p:nvSpPr>
        <p:spPr>
          <a:xfrm>
            <a:off x="3541557" y="4074612"/>
            <a:ext cx="5081743" cy="598385"/>
          </a:xfrm>
          <a:prstGeom prst="rect">
            <a:avLst/>
          </a:prstGeom>
        </p:spPr>
        <p:txBody>
          <a:bodyPr spcFirstLastPara="1" vert="horz" wrap="square" lIns="82939" tIns="82939" rIns="82939" bIns="82939" rtlCol="0" anchor="ctr" anchorCtr="0">
            <a:spAutoFit/>
          </a:bodyPr>
          <a:lstStyle>
            <a:lvl1pPr algn="l" defTabSz="1007943" rtl="0" eaLnBrk="1" latinLnBrk="0" hangingPunct="1">
              <a:lnSpc>
                <a:spcPct val="90000"/>
              </a:lnSpc>
              <a:spcBef>
                <a:spcPct val="0"/>
              </a:spcBef>
              <a:buNone/>
              <a:defRPr kumimoji="1" sz="2400" b="1" kern="1200">
                <a:solidFill>
                  <a:schemeClr val="tx1"/>
                </a:solidFill>
                <a:latin typeface="+mj-lt"/>
                <a:ea typeface="+mj-ea"/>
                <a:cs typeface="+mj-cs"/>
              </a:defRPr>
            </a:lvl1pPr>
          </a:lstStyle>
          <a:p>
            <a:pPr>
              <a:lnSpc>
                <a:spcPct val="100000"/>
              </a:lnSpc>
              <a:spcBef>
                <a:spcPts val="0"/>
              </a:spcBef>
              <a:buClr>
                <a:schemeClr val="tx2"/>
              </a:buClr>
              <a:buSzPct val="80000"/>
            </a:pPr>
            <a:r>
              <a:rPr lang="ja-JP" altLang="en-US" sz="1400" dirty="0">
                <a:latin typeface="Yu Gothic" panose="020B0400000000000000" pitchFamily="34" charset="-128"/>
                <a:ea typeface="Yu Gothic" panose="020B0400000000000000" pitchFamily="34" charset="-128"/>
              </a:rPr>
              <a:t>フェーズ１の検証結果をもとに効果の高いコンテクストに配信を集中させ効率のよい配信につなげていきます。</a:t>
            </a:r>
            <a:endParaRPr lang="en-US" altLang="ja-JP" sz="1400" dirty="0">
              <a:latin typeface="Yu Gothic" panose="020B0400000000000000" pitchFamily="34" charset="-128"/>
              <a:ea typeface="Yu Gothic" panose="020B0400000000000000" pitchFamily="34" charset="-128"/>
            </a:endParaRPr>
          </a:p>
        </p:txBody>
      </p:sp>
      <p:sp>
        <p:nvSpPr>
          <p:cNvPr id="58" name="Google Shape;3197;p159">
            <a:extLst>
              <a:ext uri="{FF2B5EF4-FFF2-40B4-BE49-F238E27FC236}">
                <a16:creationId xmlns:a16="http://schemas.microsoft.com/office/drawing/2014/main" id="{D413ECF2-29C0-458E-BA42-A15E151D16C7}"/>
              </a:ext>
            </a:extLst>
          </p:cNvPr>
          <p:cNvSpPr txBox="1">
            <a:spLocks/>
          </p:cNvSpPr>
          <p:nvPr/>
        </p:nvSpPr>
        <p:spPr>
          <a:xfrm>
            <a:off x="3541557" y="5017270"/>
            <a:ext cx="5375844" cy="598385"/>
          </a:xfrm>
          <a:prstGeom prst="rect">
            <a:avLst/>
          </a:prstGeom>
        </p:spPr>
        <p:txBody>
          <a:bodyPr spcFirstLastPara="1" vert="horz" wrap="square" lIns="82939" tIns="82939" rIns="82939" bIns="82939" rtlCol="0" anchor="ctr" anchorCtr="0">
            <a:spAutoFit/>
          </a:bodyPr>
          <a:lstStyle>
            <a:lvl1pPr algn="l" defTabSz="1007943" rtl="0" eaLnBrk="1" latinLnBrk="0" hangingPunct="1">
              <a:lnSpc>
                <a:spcPct val="90000"/>
              </a:lnSpc>
              <a:spcBef>
                <a:spcPct val="0"/>
              </a:spcBef>
              <a:buNone/>
              <a:defRPr kumimoji="1" sz="2400" b="1" kern="1200">
                <a:solidFill>
                  <a:schemeClr val="tx1"/>
                </a:solidFill>
                <a:latin typeface="+mj-lt"/>
                <a:ea typeface="+mj-ea"/>
                <a:cs typeface="+mj-cs"/>
              </a:defRPr>
            </a:lvl1pPr>
          </a:lstStyle>
          <a:p>
            <a:pPr>
              <a:lnSpc>
                <a:spcPct val="100000"/>
              </a:lnSpc>
              <a:spcBef>
                <a:spcPts val="0"/>
              </a:spcBef>
              <a:buClr>
                <a:schemeClr val="tx2"/>
              </a:buClr>
              <a:buSzPct val="80000"/>
            </a:pPr>
            <a:r>
              <a:rPr lang="ja-JP" altLang="en-US" sz="1400">
                <a:latin typeface="Yu Gothic" panose="020B0400000000000000" pitchFamily="34" charset="-128"/>
                <a:ea typeface="Yu Gothic" panose="020B0400000000000000" pitchFamily="34" charset="-128"/>
              </a:rPr>
              <a:t>今後の「コンテクスト」を意識した取り組みに向けて</a:t>
            </a:r>
            <a:endParaRPr lang="en-US" altLang="ja-JP" sz="1400">
              <a:latin typeface="Yu Gothic" panose="020B0400000000000000" pitchFamily="34" charset="-128"/>
              <a:ea typeface="Yu Gothic" panose="020B0400000000000000" pitchFamily="34" charset="-128"/>
            </a:endParaRPr>
          </a:p>
          <a:p>
            <a:pPr>
              <a:lnSpc>
                <a:spcPct val="100000"/>
              </a:lnSpc>
              <a:spcBef>
                <a:spcPts val="0"/>
              </a:spcBef>
              <a:buClr>
                <a:schemeClr val="tx2"/>
              </a:buClr>
              <a:buSzPct val="80000"/>
            </a:pPr>
            <a:r>
              <a:rPr lang="ja-JP" altLang="en-US" sz="1400">
                <a:latin typeface="Yu Gothic" panose="020B0400000000000000" pitchFamily="34" charset="-128"/>
                <a:ea typeface="Yu Gothic" panose="020B0400000000000000" pitchFamily="34" charset="-128"/>
              </a:rPr>
              <a:t>振り返りをさせて頂きます。</a:t>
            </a:r>
            <a:endParaRPr lang="en-US" altLang="ja-JP" sz="1400">
              <a:latin typeface="Yu Gothic" panose="020B0400000000000000" pitchFamily="34" charset="-128"/>
              <a:ea typeface="Yu Gothic" panose="020B0400000000000000" pitchFamily="34" charset="-128"/>
            </a:endParaRPr>
          </a:p>
        </p:txBody>
      </p:sp>
      <p:sp>
        <p:nvSpPr>
          <p:cNvPr id="5" name="二等辺三角形 4">
            <a:extLst>
              <a:ext uri="{FF2B5EF4-FFF2-40B4-BE49-F238E27FC236}">
                <a16:creationId xmlns:a16="http://schemas.microsoft.com/office/drawing/2014/main" id="{FDAD4252-BFD5-40DB-B05D-A3BA45F4859E}"/>
              </a:ext>
            </a:extLst>
          </p:cNvPr>
          <p:cNvSpPr/>
          <p:nvPr/>
        </p:nvSpPr>
        <p:spPr>
          <a:xfrm flipV="1">
            <a:off x="1802710" y="2710168"/>
            <a:ext cx="753035" cy="213255"/>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17">
            <a:extLst>
              <a:ext uri="{FF2B5EF4-FFF2-40B4-BE49-F238E27FC236}">
                <a16:creationId xmlns:a16="http://schemas.microsoft.com/office/drawing/2014/main" id="{FA1D4151-6822-4BB8-88D3-C12065E1D794}"/>
              </a:ext>
            </a:extLst>
          </p:cNvPr>
          <p:cNvSpPr/>
          <p:nvPr/>
        </p:nvSpPr>
        <p:spPr>
          <a:xfrm flipV="1">
            <a:off x="1802710" y="3691395"/>
            <a:ext cx="753035" cy="213255"/>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二等辺三角形 18">
            <a:extLst>
              <a:ext uri="{FF2B5EF4-FFF2-40B4-BE49-F238E27FC236}">
                <a16:creationId xmlns:a16="http://schemas.microsoft.com/office/drawing/2014/main" id="{BA426AF1-0851-4D27-9D91-2D9B6948CCC4}"/>
              </a:ext>
            </a:extLst>
          </p:cNvPr>
          <p:cNvSpPr/>
          <p:nvPr/>
        </p:nvSpPr>
        <p:spPr>
          <a:xfrm flipV="1">
            <a:off x="1802710" y="4672622"/>
            <a:ext cx="753035" cy="213255"/>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CD6A6650-7753-4213-8C3E-0960D80D2F0F}"/>
              </a:ext>
            </a:extLst>
          </p:cNvPr>
          <p:cNvSpPr txBox="1"/>
          <p:nvPr/>
        </p:nvSpPr>
        <p:spPr>
          <a:xfrm>
            <a:off x="1081491" y="5848301"/>
            <a:ext cx="6824318" cy="307777"/>
          </a:xfrm>
          <a:prstGeom prst="rect">
            <a:avLst/>
          </a:prstGeom>
          <a:solidFill>
            <a:schemeClr val="bg1">
              <a:lumMod val="85000"/>
            </a:schemeClr>
          </a:solidFill>
        </p:spPr>
        <p:txBody>
          <a:bodyPr wrap="square">
            <a:spAutoFit/>
          </a:bodyPr>
          <a:lstStyle/>
          <a:p>
            <a:r>
              <a:rPr kumimoji="1" lang="ja-JP" altLang="en-US" sz="1400" b="1"/>
              <a:t>テスト対象の広告枠についてはご相談のうえプランニングさせて頂きます。</a:t>
            </a:r>
            <a:endParaRPr lang="ja-JP" altLang="en-US" sz="1400"/>
          </a:p>
        </p:txBody>
      </p:sp>
      <p:cxnSp>
        <p:nvCxnSpPr>
          <p:cNvPr id="22" name="直線コネクタ 21">
            <a:extLst>
              <a:ext uri="{FF2B5EF4-FFF2-40B4-BE49-F238E27FC236}">
                <a16:creationId xmlns:a16="http://schemas.microsoft.com/office/drawing/2014/main" id="{09C4AC86-8653-453A-B27C-7A5DAB884DB6}"/>
              </a:ext>
            </a:extLst>
          </p:cNvPr>
          <p:cNvCxnSpPr>
            <a:cxnSpLocks/>
          </p:cNvCxnSpPr>
          <p:nvPr/>
        </p:nvCxnSpPr>
        <p:spPr>
          <a:xfrm>
            <a:off x="8467826" y="4997027"/>
            <a:ext cx="230425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27085A01-8052-479A-89E1-6B46D507E5B1}"/>
              </a:ext>
            </a:extLst>
          </p:cNvPr>
          <p:cNvCxnSpPr>
            <a:cxnSpLocks/>
          </p:cNvCxnSpPr>
          <p:nvPr/>
        </p:nvCxnSpPr>
        <p:spPr>
          <a:xfrm>
            <a:off x="8467826" y="5360442"/>
            <a:ext cx="230425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6F23D7F3-38EF-4969-A629-2217573EC65A}"/>
              </a:ext>
            </a:extLst>
          </p:cNvPr>
          <p:cNvSpPr txBox="1"/>
          <p:nvPr/>
        </p:nvSpPr>
        <p:spPr>
          <a:xfrm>
            <a:off x="8482516" y="5057464"/>
            <a:ext cx="1690183" cy="230832"/>
          </a:xfrm>
          <a:prstGeom prst="rect">
            <a:avLst/>
          </a:prstGeom>
          <a:noFill/>
        </p:spPr>
        <p:txBody>
          <a:bodyPr wrap="square" rtlCol="0">
            <a:spAutoFit/>
          </a:bodyPr>
          <a:lstStyle/>
          <a:p>
            <a:r>
              <a:rPr kumimoji="1" lang="ja-JP" altLang="en-US" sz="900" b="1">
                <a:latin typeface="+mn-ea"/>
              </a:rPr>
              <a:t>通常ターゲティング付加料</a:t>
            </a:r>
          </a:p>
        </p:txBody>
      </p:sp>
      <p:sp>
        <p:nvSpPr>
          <p:cNvPr id="25" name="テキスト ボックス 24">
            <a:extLst>
              <a:ext uri="{FF2B5EF4-FFF2-40B4-BE49-F238E27FC236}">
                <a16:creationId xmlns:a16="http://schemas.microsoft.com/office/drawing/2014/main" id="{69163A9F-6F2C-4C5D-AFBD-379657555C2A}"/>
              </a:ext>
            </a:extLst>
          </p:cNvPr>
          <p:cNvSpPr txBox="1"/>
          <p:nvPr/>
        </p:nvSpPr>
        <p:spPr>
          <a:xfrm>
            <a:off x="9542711" y="5049063"/>
            <a:ext cx="1135648" cy="253916"/>
          </a:xfrm>
          <a:prstGeom prst="rect">
            <a:avLst/>
          </a:prstGeom>
          <a:noFill/>
        </p:spPr>
        <p:txBody>
          <a:bodyPr wrap="square" rtlCol="0" anchor="ctr">
            <a:spAutoFit/>
          </a:bodyPr>
          <a:lstStyle/>
          <a:p>
            <a:pPr algn="r"/>
            <a:r>
              <a:rPr lang="en-US" altLang="ja-JP" sz="1050">
                <a:latin typeface="+mn-ea"/>
                <a:cs typeface="メイリオ" pitchFamily="50" charset="-128"/>
              </a:rPr>
              <a:t>150%</a:t>
            </a:r>
          </a:p>
        </p:txBody>
      </p:sp>
      <p:sp>
        <p:nvSpPr>
          <p:cNvPr id="26" name="テキスト ボックス 25">
            <a:extLst>
              <a:ext uri="{FF2B5EF4-FFF2-40B4-BE49-F238E27FC236}">
                <a16:creationId xmlns:a16="http://schemas.microsoft.com/office/drawing/2014/main" id="{9993F0E1-2EF5-4D33-8145-AABBED2187E8}"/>
              </a:ext>
            </a:extLst>
          </p:cNvPr>
          <p:cNvSpPr txBox="1"/>
          <p:nvPr/>
        </p:nvSpPr>
        <p:spPr>
          <a:xfrm>
            <a:off x="8325243" y="5474984"/>
            <a:ext cx="2611203" cy="276999"/>
          </a:xfrm>
          <a:prstGeom prst="rect">
            <a:avLst/>
          </a:prstGeom>
          <a:noFill/>
        </p:spPr>
        <p:txBody>
          <a:bodyPr wrap="square" rtlCol="0" anchor="ctr">
            <a:spAutoFit/>
          </a:bodyPr>
          <a:lstStyle/>
          <a:p>
            <a:r>
              <a:rPr lang="ja-JP" altLang="en-US" sz="1200" b="1" dirty="0">
                <a:solidFill>
                  <a:schemeClr val="bg2">
                    <a:lumMod val="75000"/>
                  </a:schemeClr>
                </a:solidFill>
                <a:latin typeface="+mn-ea"/>
                <a:cs typeface="メイリオ" pitchFamily="50" charset="-128"/>
              </a:rPr>
              <a:t>→トライアル期間　付加料金なし</a:t>
            </a:r>
            <a:endParaRPr lang="en-US" altLang="ja-JP" sz="1200" b="1" dirty="0">
              <a:solidFill>
                <a:schemeClr val="bg2">
                  <a:lumMod val="75000"/>
                </a:schemeClr>
              </a:solidFill>
              <a:latin typeface="+mn-ea"/>
              <a:cs typeface="メイリオ" pitchFamily="50" charset="-128"/>
            </a:endParaRPr>
          </a:p>
        </p:txBody>
      </p:sp>
      <p:sp>
        <p:nvSpPr>
          <p:cNvPr id="27" name="Google Shape;3197;p159">
            <a:extLst>
              <a:ext uri="{FF2B5EF4-FFF2-40B4-BE49-F238E27FC236}">
                <a16:creationId xmlns:a16="http://schemas.microsoft.com/office/drawing/2014/main" id="{F87DA07A-1CFD-40C1-AEC7-9199C637A0B9}"/>
              </a:ext>
            </a:extLst>
          </p:cNvPr>
          <p:cNvSpPr txBox="1">
            <a:spLocks/>
          </p:cNvSpPr>
          <p:nvPr/>
        </p:nvSpPr>
        <p:spPr>
          <a:xfrm>
            <a:off x="8467826" y="5688191"/>
            <a:ext cx="2878685" cy="783051"/>
          </a:xfrm>
          <a:prstGeom prst="rect">
            <a:avLst/>
          </a:prstGeom>
        </p:spPr>
        <p:txBody>
          <a:bodyPr spcFirstLastPara="1" vert="horz" wrap="square" lIns="82939" tIns="82939" rIns="82939" bIns="82939" rtlCol="0" anchor="ctr" anchorCtr="0">
            <a:spAutoFit/>
          </a:bodyPr>
          <a:lstStyle>
            <a:lvl1pPr algn="l" defTabSz="1007943" rtl="0" eaLnBrk="1" latinLnBrk="0" hangingPunct="1">
              <a:lnSpc>
                <a:spcPct val="90000"/>
              </a:lnSpc>
              <a:spcBef>
                <a:spcPct val="0"/>
              </a:spcBef>
              <a:buNone/>
              <a:defRPr kumimoji="1" sz="2400" b="1" kern="1200">
                <a:solidFill>
                  <a:schemeClr val="tx1"/>
                </a:solidFill>
                <a:latin typeface="+mj-lt"/>
                <a:ea typeface="+mj-ea"/>
                <a:cs typeface="+mj-cs"/>
              </a:defRPr>
            </a:lvl1pPr>
          </a:lstStyle>
          <a:p>
            <a:pPr>
              <a:lnSpc>
                <a:spcPct val="100000"/>
              </a:lnSpc>
              <a:spcBef>
                <a:spcPts val="0"/>
              </a:spcBef>
              <a:buClr>
                <a:schemeClr val="tx2"/>
              </a:buClr>
              <a:buSzPct val="80000"/>
            </a:pPr>
            <a:r>
              <a:rPr lang="en-US" altLang="ja-JP" sz="1000" dirty="0">
                <a:latin typeface="Yu Gothic" panose="020B0400000000000000" pitchFamily="34" charset="-128"/>
                <a:ea typeface="Yu Gothic" panose="020B0400000000000000" pitchFamily="34" charset="-128"/>
              </a:rPr>
              <a:t>※2021</a:t>
            </a:r>
            <a:r>
              <a:rPr lang="ja-JP" altLang="en-US" sz="1000" dirty="0">
                <a:latin typeface="Yu Gothic" panose="020B0400000000000000" pitchFamily="34" charset="-128"/>
                <a:ea typeface="Yu Gothic" panose="020B0400000000000000" pitchFamily="34" charset="-128"/>
              </a:rPr>
              <a:t>年度中の実施に限りノンターゲティングと同料金で実施が可能です</a:t>
            </a:r>
            <a:endParaRPr lang="en-US" altLang="ja-JP" sz="1000" dirty="0">
              <a:latin typeface="Yu Gothic" panose="020B0400000000000000" pitchFamily="34" charset="-128"/>
              <a:ea typeface="Yu Gothic" panose="020B0400000000000000" pitchFamily="34" charset="-128"/>
            </a:endParaRPr>
          </a:p>
          <a:p>
            <a:pPr>
              <a:lnSpc>
                <a:spcPct val="100000"/>
              </a:lnSpc>
              <a:spcBef>
                <a:spcPts val="0"/>
              </a:spcBef>
              <a:buClr>
                <a:schemeClr val="tx2"/>
              </a:buClr>
              <a:buSzPct val="80000"/>
            </a:pPr>
            <a:r>
              <a:rPr lang="en-US" altLang="ja-JP" sz="1000" dirty="0">
                <a:latin typeface="Yu Gothic" panose="020B0400000000000000" pitchFamily="34" charset="-128"/>
                <a:ea typeface="Yu Gothic" panose="020B0400000000000000" pitchFamily="34" charset="-128"/>
              </a:rPr>
              <a:t>※</a:t>
            </a:r>
            <a:r>
              <a:rPr lang="ja-JP" altLang="en-US" sz="1000" dirty="0">
                <a:latin typeface="Yu Gothic" panose="020B0400000000000000" pitchFamily="34" charset="-128"/>
                <a:ea typeface="Yu Gothic" panose="020B0400000000000000" pitchFamily="34" charset="-128"/>
              </a:rPr>
              <a:t>最低出稿金額</a:t>
            </a:r>
            <a:r>
              <a:rPr lang="en-US" altLang="ja-JP" sz="1000" dirty="0">
                <a:latin typeface="Yu Gothic" panose="020B0400000000000000" pitchFamily="34" charset="-128"/>
                <a:ea typeface="Yu Gothic" panose="020B0400000000000000" pitchFamily="34" charset="-128"/>
              </a:rPr>
              <a:t>150</a:t>
            </a:r>
            <a:r>
              <a:rPr lang="ja-JP" altLang="en-US" sz="1000" dirty="0">
                <a:latin typeface="Yu Gothic" panose="020B0400000000000000" pitchFamily="34" charset="-128"/>
                <a:ea typeface="Yu Gothic" panose="020B0400000000000000" pitchFamily="34" charset="-128"/>
              </a:rPr>
              <a:t>万円</a:t>
            </a:r>
            <a:endParaRPr lang="en-US" altLang="ja-JP" sz="1000" dirty="0">
              <a:latin typeface="Yu Gothic" panose="020B0400000000000000" pitchFamily="34" charset="-128"/>
              <a:ea typeface="Yu Gothic" panose="020B0400000000000000" pitchFamily="34" charset="-128"/>
            </a:endParaRPr>
          </a:p>
          <a:p>
            <a:pPr>
              <a:lnSpc>
                <a:spcPct val="100000"/>
              </a:lnSpc>
              <a:spcBef>
                <a:spcPts val="0"/>
              </a:spcBef>
              <a:buClr>
                <a:schemeClr val="tx2"/>
              </a:buClr>
              <a:buSzPct val="80000"/>
            </a:pPr>
            <a:r>
              <a:rPr lang="en-US" altLang="ja-JP" sz="1000" dirty="0">
                <a:latin typeface="Yu Gothic" panose="020B0400000000000000" pitchFamily="34" charset="-128"/>
                <a:ea typeface="Yu Gothic" panose="020B0400000000000000" pitchFamily="34" charset="-128"/>
              </a:rPr>
              <a:t>※</a:t>
            </a:r>
            <a:r>
              <a:rPr lang="ja-JP" altLang="en-US" sz="1000" dirty="0">
                <a:latin typeface="Yu Gothic" panose="020B0400000000000000" pitchFamily="34" charset="-128"/>
                <a:ea typeface="Yu Gothic" panose="020B0400000000000000" pitchFamily="34" charset="-128"/>
              </a:rPr>
              <a:t>実施期間</a:t>
            </a:r>
            <a:r>
              <a:rPr lang="en-US" altLang="ja-JP" sz="1000" dirty="0">
                <a:latin typeface="Yu Gothic" panose="020B0400000000000000" pitchFamily="34" charset="-128"/>
                <a:ea typeface="Yu Gothic" panose="020B0400000000000000" pitchFamily="34" charset="-128"/>
              </a:rPr>
              <a:t>1</a:t>
            </a:r>
            <a:r>
              <a:rPr lang="ja-JP" altLang="en-US" sz="1000" dirty="0">
                <a:latin typeface="Yu Gothic" panose="020B0400000000000000" pitchFamily="34" charset="-128"/>
                <a:ea typeface="Yu Gothic" panose="020B0400000000000000" pitchFamily="34" charset="-128"/>
              </a:rPr>
              <a:t>か月～</a:t>
            </a:r>
            <a:endParaRPr lang="en-US" altLang="ja-JP" sz="1000" dirty="0">
              <a:latin typeface="Yu Gothic" panose="020B0400000000000000" pitchFamily="34" charset="-128"/>
              <a:ea typeface="Yu Gothic" panose="020B0400000000000000" pitchFamily="34" charset="-128"/>
            </a:endParaRPr>
          </a:p>
        </p:txBody>
      </p:sp>
      <p:sp>
        <p:nvSpPr>
          <p:cNvPr id="29" name="四角形: 角を丸くする 28">
            <a:extLst>
              <a:ext uri="{FF2B5EF4-FFF2-40B4-BE49-F238E27FC236}">
                <a16:creationId xmlns:a16="http://schemas.microsoft.com/office/drawing/2014/main" id="{80DCCFBC-4831-4BF0-A302-D85DFAB3102A}"/>
              </a:ext>
            </a:extLst>
          </p:cNvPr>
          <p:cNvSpPr/>
          <p:nvPr/>
        </p:nvSpPr>
        <p:spPr>
          <a:xfrm>
            <a:off x="937645" y="1020453"/>
            <a:ext cx="1077950" cy="39321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rPr>
              <a:t>純広</a:t>
            </a:r>
            <a:endParaRPr kumimoji="1" lang="ja-JP" altLang="en-US" b="1" dirty="0">
              <a:solidFill>
                <a:schemeClr val="bg1"/>
              </a:solidFill>
            </a:endParaRPr>
          </a:p>
        </p:txBody>
      </p:sp>
    </p:spTree>
    <p:extLst>
      <p:ext uri="{BB962C8B-B14F-4D97-AF65-F5344CB8AC3E}">
        <p14:creationId xmlns:p14="http://schemas.microsoft.com/office/powerpoint/2010/main" val="3223309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四角形: 角を丸くする 37">
            <a:extLst>
              <a:ext uri="{FF2B5EF4-FFF2-40B4-BE49-F238E27FC236}">
                <a16:creationId xmlns:a16="http://schemas.microsoft.com/office/drawing/2014/main" id="{397B0F02-E042-464E-9B36-7C5420374E97}"/>
              </a:ext>
            </a:extLst>
          </p:cNvPr>
          <p:cNvSpPr/>
          <p:nvPr/>
        </p:nvSpPr>
        <p:spPr>
          <a:xfrm>
            <a:off x="1886317" y="2937355"/>
            <a:ext cx="2282002" cy="566744"/>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通常タイアップ実施</a:t>
            </a:r>
            <a:endParaRPr kumimoji="1" lang="en-US" altLang="ja-JP" sz="1200" b="1" dirty="0"/>
          </a:p>
          <a:p>
            <a:pPr algn="ctr"/>
            <a:endParaRPr kumimoji="1" lang="ja-JP" altLang="en-US" sz="1200" b="1" dirty="0"/>
          </a:p>
        </p:txBody>
      </p:sp>
      <p:sp>
        <p:nvSpPr>
          <p:cNvPr id="26" name="四角形: 角を丸くする 25">
            <a:extLst>
              <a:ext uri="{FF2B5EF4-FFF2-40B4-BE49-F238E27FC236}">
                <a16:creationId xmlns:a16="http://schemas.microsoft.com/office/drawing/2014/main" id="{77315DE1-2AEB-4257-B904-620E8BD828BF}"/>
              </a:ext>
            </a:extLst>
          </p:cNvPr>
          <p:cNvSpPr/>
          <p:nvPr/>
        </p:nvSpPr>
        <p:spPr>
          <a:xfrm>
            <a:off x="1886317" y="4163236"/>
            <a:ext cx="2282002" cy="56674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指定コンテクスト</a:t>
            </a:r>
            <a:endParaRPr kumimoji="1" lang="en-US" altLang="ja-JP" sz="1200" b="1" dirty="0"/>
          </a:p>
          <a:p>
            <a:pPr algn="ctr"/>
            <a:endParaRPr kumimoji="1" lang="ja-JP" altLang="en-US" sz="1200" b="1" dirty="0"/>
          </a:p>
        </p:txBody>
      </p:sp>
      <p:pic>
        <p:nvPicPr>
          <p:cNvPr id="11" name="グラフィックス 10" descr="ライト: オン 単色塗りつぶし">
            <a:extLst>
              <a:ext uri="{FF2B5EF4-FFF2-40B4-BE49-F238E27FC236}">
                <a16:creationId xmlns:a16="http://schemas.microsoft.com/office/drawing/2014/main" id="{CCB1F7FE-8256-44B7-8335-7FAA191F33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9681" y="2859860"/>
            <a:ext cx="1699106" cy="1699106"/>
          </a:xfrm>
          <a:prstGeom prst="rect">
            <a:avLst/>
          </a:prstGeom>
        </p:spPr>
      </p:pic>
      <p:cxnSp>
        <p:nvCxnSpPr>
          <p:cNvPr id="13" name="直線コネクタ 12">
            <a:extLst>
              <a:ext uri="{FF2B5EF4-FFF2-40B4-BE49-F238E27FC236}">
                <a16:creationId xmlns:a16="http://schemas.microsoft.com/office/drawing/2014/main" id="{326ADBDF-D45D-4DC8-B50E-0504CCBBF43A}"/>
              </a:ext>
            </a:extLst>
          </p:cNvPr>
          <p:cNvCxnSpPr>
            <a:cxnSpLocks/>
          </p:cNvCxnSpPr>
          <p:nvPr/>
        </p:nvCxnSpPr>
        <p:spPr>
          <a:xfrm>
            <a:off x="937645" y="1566086"/>
            <a:ext cx="4176796"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スライド番号プレースホルダー 2">
            <a:extLst>
              <a:ext uri="{FF2B5EF4-FFF2-40B4-BE49-F238E27FC236}">
                <a16:creationId xmlns:a16="http://schemas.microsoft.com/office/drawing/2014/main" id="{C26A7BFA-D76D-405E-B12A-D94830D7F92F}"/>
              </a:ext>
            </a:extLst>
          </p:cNvPr>
          <p:cNvSpPr txBox="1">
            <a:spLocks/>
          </p:cNvSpPr>
          <p:nvPr/>
        </p:nvSpPr>
        <p:spPr>
          <a:xfrm>
            <a:off x="5698525" y="6470650"/>
            <a:ext cx="794951"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游ゴシック" panose="020B0400000000000000" pitchFamily="50" charset="-128"/>
                <a:ea typeface="游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D841D-2F07-48BD-ABA8-7C40C8700444}" type="slidenum">
              <a:rPr kumimoji="1" lang="ja-JP" altLang="en-US" smtClean="0"/>
              <a:pPr/>
              <a:t>23</a:t>
            </a:fld>
            <a:endParaRPr kumimoji="1" lang="ja-JP" altLang="en-US"/>
          </a:p>
        </p:txBody>
      </p:sp>
      <p:sp>
        <p:nvSpPr>
          <p:cNvPr id="49" name="四角形: 角を丸くする 48">
            <a:extLst>
              <a:ext uri="{FF2B5EF4-FFF2-40B4-BE49-F238E27FC236}">
                <a16:creationId xmlns:a16="http://schemas.microsoft.com/office/drawing/2014/main" id="{9D7009B6-397C-4B16-80F6-DFD8C1ACC502}"/>
              </a:ext>
            </a:extLst>
          </p:cNvPr>
          <p:cNvSpPr/>
          <p:nvPr/>
        </p:nvSpPr>
        <p:spPr>
          <a:xfrm>
            <a:off x="5398101" y="2487530"/>
            <a:ext cx="2190750" cy="2634485"/>
          </a:xfrm>
          <a:prstGeom prst="roundRect">
            <a:avLst/>
          </a:prstGeom>
          <a:solidFill>
            <a:schemeClr val="bg1"/>
          </a:solid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タイアップ</a:t>
            </a:r>
            <a:endParaRPr kumimoji="1" lang="en-US" altLang="ja-JP" b="1" dirty="0">
              <a:solidFill>
                <a:schemeClr val="tx1"/>
              </a:solidFill>
            </a:endParaRPr>
          </a:p>
          <a:p>
            <a:pPr algn="ctr"/>
            <a:r>
              <a:rPr kumimoji="1" lang="ja-JP" altLang="en-US" b="1" dirty="0">
                <a:solidFill>
                  <a:schemeClr val="tx1"/>
                </a:solidFill>
              </a:rPr>
              <a:t>コンテンツ</a:t>
            </a:r>
            <a:endParaRPr kumimoji="1" lang="en-US" altLang="ja-JP" b="1" dirty="0">
              <a:solidFill>
                <a:schemeClr val="tx1"/>
              </a:solidFill>
            </a:endParaRPr>
          </a:p>
        </p:txBody>
      </p:sp>
      <p:sp>
        <p:nvSpPr>
          <p:cNvPr id="20" name="Google Shape;3197;p159">
            <a:extLst>
              <a:ext uri="{FF2B5EF4-FFF2-40B4-BE49-F238E27FC236}">
                <a16:creationId xmlns:a16="http://schemas.microsoft.com/office/drawing/2014/main" id="{C6CD43DB-3F95-4B03-A9F5-217C1A9BF7D7}"/>
              </a:ext>
            </a:extLst>
          </p:cNvPr>
          <p:cNvSpPr txBox="1">
            <a:spLocks/>
          </p:cNvSpPr>
          <p:nvPr/>
        </p:nvSpPr>
        <p:spPr>
          <a:xfrm>
            <a:off x="7778458" y="2924634"/>
            <a:ext cx="3212487" cy="2321934"/>
          </a:xfrm>
          <a:prstGeom prst="rect">
            <a:avLst/>
          </a:prstGeom>
        </p:spPr>
        <p:txBody>
          <a:bodyPr spcFirstLastPara="1" vert="horz" wrap="square" lIns="82939" tIns="82939" rIns="82939" bIns="82939" rtlCol="0" anchor="ctr" anchorCtr="0">
            <a:spAutoFit/>
          </a:bodyPr>
          <a:lstStyle>
            <a:lvl1pPr algn="l" defTabSz="1007943" rtl="0" eaLnBrk="1" latinLnBrk="0" hangingPunct="1">
              <a:lnSpc>
                <a:spcPct val="90000"/>
              </a:lnSpc>
              <a:spcBef>
                <a:spcPct val="0"/>
              </a:spcBef>
              <a:buNone/>
              <a:defRPr kumimoji="1" sz="2400" b="1" kern="1200">
                <a:solidFill>
                  <a:schemeClr val="tx1"/>
                </a:solidFill>
                <a:latin typeface="+mj-lt"/>
                <a:ea typeface="+mj-ea"/>
                <a:cs typeface="+mj-cs"/>
              </a:defRPr>
            </a:lvl1pPr>
          </a:lstStyle>
          <a:p>
            <a:pPr>
              <a:lnSpc>
                <a:spcPct val="100000"/>
              </a:lnSpc>
              <a:spcBef>
                <a:spcPts val="0"/>
              </a:spcBef>
              <a:buClr>
                <a:schemeClr val="tx2"/>
              </a:buClr>
              <a:buSzPct val="80000"/>
            </a:pPr>
            <a:r>
              <a:rPr lang="ja-JP" altLang="en-US" sz="1400" dirty="0">
                <a:latin typeface="Yu Gothic" panose="020B0400000000000000" pitchFamily="34" charset="-128"/>
                <a:ea typeface="Yu Gothic" panose="020B0400000000000000" pitchFamily="34" charset="-128"/>
              </a:rPr>
              <a:t>●誘導広告</a:t>
            </a:r>
            <a:r>
              <a:rPr lang="en-US" altLang="ja-JP" sz="1400" dirty="0">
                <a:latin typeface="Yu Gothic" panose="020B0400000000000000" pitchFamily="34" charset="-128"/>
                <a:ea typeface="Yu Gothic" panose="020B0400000000000000" pitchFamily="34" charset="-128"/>
              </a:rPr>
              <a:t>CTR</a:t>
            </a:r>
            <a:r>
              <a:rPr lang="ja-JP" altLang="en-US" sz="1400" dirty="0">
                <a:latin typeface="Yu Gothic" panose="020B0400000000000000" pitchFamily="34" charset="-128"/>
                <a:ea typeface="Yu Gothic" panose="020B0400000000000000" pitchFamily="34" charset="-128"/>
              </a:rPr>
              <a:t>レポート</a:t>
            </a:r>
            <a:endParaRPr lang="en-US" altLang="ja-JP" sz="1400" dirty="0">
              <a:latin typeface="Yu Gothic" panose="020B0400000000000000" pitchFamily="34" charset="-128"/>
              <a:ea typeface="Yu Gothic" panose="020B0400000000000000" pitchFamily="34" charset="-128"/>
            </a:endParaRPr>
          </a:p>
          <a:p>
            <a:pPr>
              <a:lnSpc>
                <a:spcPct val="100000"/>
              </a:lnSpc>
              <a:spcBef>
                <a:spcPts val="0"/>
              </a:spcBef>
              <a:buClr>
                <a:schemeClr val="tx2"/>
              </a:buClr>
              <a:buSzPct val="80000"/>
            </a:pPr>
            <a:r>
              <a:rPr lang="ja-JP" altLang="en-US" sz="1400" dirty="0">
                <a:latin typeface="Yu Gothic" panose="020B0400000000000000" pitchFamily="34" charset="-128"/>
                <a:ea typeface="Yu Gothic" panose="020B0400000000000000" pitchFamily="34" charset="-128"/>
              </a:rPr>
              <a:t>誘導クリエイティブとコンテクストの相性を検証します</a:t>
            </a:r>
            <a:endParaRPr lang="en-US" altLang="ja-JP" sz="1400" dirty="0">
              <a:latin typeface="Yu Gothic" panose="020B0400000000000000" pitchFamily="34" charset="-128"/>
              <a:ea typeface="Yu Gothic" panose="020B0400000000000000" pitchFamily="34" charset="-128"/>
            </a:endParaRPr>
          </a:p>
          <a:p>
            <a:pPr>
              <a:lnSpc>
                <a:spcPct val="100000"/>
              </a:lnSpc>
              <a:spcBef>
                <a:spcPts val="0"/>
              </a:spcBef>
              <a:buClr>
                <a:schemeClr val="tx2"/>
              </a:buClr>
              <a:buSzPct val="80000"/>
            </a:pPr>
            <a:endParaRPr lang="en-US" altLang="ja-JP" sz="1400" dirty="0">
              <a:latin typeface="Yu Gothic" panose="020B0400000000000000" pitchFamily="34" charset="-128"/>
              <a:ea typeface="Yu Gothic" panose="020B0400000000000000" pitchFamily="34" charset="-128"/>
            </a:endParaRPr>
          </a:p>
          <a:p>
            <a:pPr>
              <a:lnSpc>
                <a:spcPct val="100000"/>
              </a:lnSpc>
              <a:spcBef>
                <a:spcPts val="0"/>
              </a:spcBef>
              <a:buClr>
                <a:schemeClr val="tx2"/>
              </a:buClr>
              <a:buSzPct val="80000"/>
            </a:pPr>
            <a:r>
              <a:rPr lang="ja-JP" altLang="en-US" sz="1400" dirty="0">
                <a:latin typeface="Yu Gothic" panose="020B0400000000000000" pitchFamily="34" charset="-128"/>
                <a:ea typeface="Yu Gothic" panose="020B0400000000000000" pitchFamily="34" charset="-128"/>
              </a:rPr>
              <a:t>●ページ側での行動・</a:t>
            </a:r>
            <a:r>
              <a:rPr lang="en-US" altLang="ja-JP" sz="1400" dirty="0">
                <a:latin typeface="Yu Gothic" panose="020B0400000000000000" pitchFamily="34" charset="-128"/>
                <a:ea typeface="Yu Gothic" panose="020B0400000000000000" pitchFamily="34" charset="-128"/>
              </a:rPr>
              <a:t>CV</a:t>
            </a:r>
          </a:p>
          <a:p>
            <a:pPr>
              <a:lnSpc>
                <a:spcPct val="100000"/>
              </a:lnSpc>
              <a:spcBef>
                <a:spcPts val="0"/>
              </a:spcBef>
              <a:buClr>
                <a:schemeClr val="tx2"/>
              </a:buClr>
              <a:buSzPct val="80000"/>
            </a:pPr>
            <a:r>
              <a:rPr lang="ja-JP" altLang="en-US" sz="1400" dirty="0">
                <a:latin typeface="Yu Gothic" panose="020B0400000000000000" pitchFamily="34" charset="-128"/>
                <a:ea typeface="Yu Gothic" panose="020B0400000000000000" pitchFamily="34" charset="-128"/>
              </a:rPr>
              <a:t>タイアップコンテンツとコンテクストの相性を検証します</a:t>
            </a:r>
            <a:endParaRPr lang="en-US" altLang="ja-JP" sz="1400" dirty="0">
              <a:latin typeface="Yu Gothic" panose="020B0400000000000000" pitchFamily="34" charset="-128"/>
              <a:ea typeface="Yu Gothic" panose="020B0400000000000000" pitchFamily="34" charset="-128"/>
            </a:endParaRPr>
          </a:p>
          <a:p>
            <a:pPr>
              <a:lnSpc>
                <a:spcPct val="100000"/>
              </a:lnSpc>
              <a:spcBef>
                <a:spcPts val="0"/>
              </a:spcBef>
              <a:buClr>
                <a:schemeClr val="tx2"/>
              </a:buClr>
              <a:buSzPct val="80000"/>
            </a:pPr>
            <a:r>
              <a:rPr lang="en-US" altLang="ja-JP" sz="1400" dirty="0">
                <a:latin typeface="Yu Gothic" panose="020B0400000000000000" pitchFamily="34" charset="-128"/>
                <a:ea typeface="Yu Gothic" panose="020B0400000000000000" pitchFamily="34" charset="-128"/>
              </a:rPr>
              <a:t>※</a:t>
            </a:r>
            <a:r>
              <a:rPr lang="ja-JP" altLang="en-US" sz="1400" dirty="0">
                <a:latin typeface="Yu Gothic" panose="020B0400000000000000" pitchFamily="34" charset="-128"/>
                <a:ea typeface="Yu Gothic" panose="020B0400000000000000" pitchFamily="34" charset="-128"/>
              </a:rPr>
              <a:t>遷移率、スクロール率等</a:t>
            </a:r>
            <a:endParaRPr lang="en-US" altLang="ja-JP" sz="1400" dirty="0">
              <a:latin typeface="Yu Gothic" panose="020B0400000000000000" pitchFamily="34" charset="-128"/>
              <a:ea typeface="Yu Gothic" panose="020B0400000000000000" pitchFamily="34" charset="-128"/>
            </a:endParaRPr>
          </a:p>
          <a:p>
            <a:pPr>
              <a:lnSpc>
                <a:spcPct val="100000"/>
              </a:lnSpc>
              <a:spcBef>
                <a:spcPts val="0"/>
              </a:spcBef>
              <a:buClr>
                <a:schemeClr val="tx2"/>
              </a:buClr>
              <a:buSzPct val="80000"/>
            </a:pPr>
            <a:endParaRPr lang="en-US" altLang="ja-JP" sz="1400" dirty="0">
              <a:latin typeface="Yu Gothic" panose="020B0400000000000000" pitchFamily="34" charset="-128"/>
              <a:ea typeface="Yu Gothic" panose="020B0400000000000000" pitchFamily="34" charset="-128"/>
            </a:endParaRPr>
          </a:p>
          <a:p>
            <a:pPr>
              <a:lnSpc>
                <a:spcPct val="100000"/>
              </a:lnSpc>
              <a:spcBef>
                <a:spcPts val="0"/>
              </a:spcBef>
              <a:buClr>
                <a:schemeClr val="tx2"/>
              </a:buClr>
              <a:buSzPct val="80000"/>
            </a:pPr>
            <a:endParaRPr lang="en-US" altLang="ja-JP" sz="1400" dirty="0">
              <a:latin typeface="Yu Gothic" panose="020B0400000000000000" pitchFamily="34" charset="-128"/>
              <a:ea typeface="Yu Gothic" panose="020B0400000000000000" pitchFamily="34" charset="-128"/>
            </a:endParaRPr>
          </a:p>
        </p:txBody>
      </p:sp>
      <p:cxnSp>
        <p:nvCxnSpPr>
          <p:cNvPr id="6" name="直線矢印コネクタ 5">
            <a:extLst>
              <a:ext uri="{FF2B5EF4-FFF2-40B4-BE49-F238E27FC236}">
                <a16:creationId xmlns:a16="http://schemas.microsoft.com/office/drawing/2014/main" id="{36F1402C-A6DD-4A20-9805-720A2A7BE1D4}"/>
              </a:ext>
            </a:extLst>
          </p:cNvPr>
          <p:cNvCxnSpPr/>
          <p:nvPr/>
        </p:nvCxnSpPr>
        <p:spPr>
          <a:xfrm>
            <a:off x="4316765" y="3207532"/>
            <a:ext cx="89172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5" name="Google Shape;3197;p159">
            <a:extLst>
              <a:ext uri="{FF2B5EF4-FFF2-40B4-BE49-F238E27FC236}">
                <a16:creationId xmlns:a16="http://schemas.microsoft.com/office/drawing/2014/main" id="{05782C4C-E70C-496F-84EF-14154C7293D7}"/>
              </a:ext>
            </a:extLst>
          </p:cNvPr>
          <p:cNvSpPr txBox="1">
            <a:spLocks/>
          </p:cNvSpPr>
          <p:nvPr/>
        </p:nvSpPr>
        <p:spPr>
          <a:xfrm>
            <a:off x="1423001" y="2157560"/>
            <a:ext cx="3880296" cy="659940"/>
          </a:xfrm>
          <a:prstGeom prst="rect">
            <a:avLst/>
          </a:prstGeom>
        </p:spPr>
        <p:txBody>
          <a:bodyPr spcFirstLastPara="1" vert="horz" wrap="square" lIns="82939" tIns="82939" rIns="82939" bIns="82939" rtlCol="0" anchor="ctr" anchorCtr="0">
            <a:spAutoFit/>
          </a:bodyPr>
          <a:lstStyle>
            <a:lvl1pPr algn="l" defTabSz="1007943" rtl="0" eaLnBrk="1" latinLnBrk="0" hangingPunct="1">
              <a:lnSpc>
                <a:spcPct val="90000"/>
              </a:lnSpc>
              <a:spcBef>
                <a:spcPct val="0"/>
              </a:spcBef>
              <a:buNone/>
              <a:defRPr kumimoji="1" sz="2400" b="1" kern="1200">
                <a:solidFill>
                  <a:schemeClr val="tx1"/>
                </a:solidFill>
                <a:latin typeface="+mj-lt"/>
                <a:ea typeface="+mj-ea"/>
                <a:cs typeface="+mj-cs"/>
              </a:defRPr>
            </a:lvl1pPr>
          </a:lstStyle>
          <a:p>
            <a:pPr algn="ctr">
              <a:lnSpc>
                <a:spcPct val="100000"/>
              </a:lnSpc>
              <a:spcBef>
                <a:spcPts val="0"/>
              </a:spcBef>
              <a:buClr>
                <a:schemeClr val="tx2"/>
              </a:buClr>
              <a:buSzPct val="80000"/>
            </a:pPr>
            <a:r>
              <a:rPr lang="ja-JP" altLang="en-US" sz="1600" dirty="0">
                <a:latin typeface="Yu Gothic" panose="020B0400000000000000" pitchFamily="34" charset="-128"/>
                <a:ea typeface="Yu Gothic" panose="020B0400000000000000" pitchFamily="34" charset="-128"/>
              </a:rPr>
              <a:t>ノンターゲティングの通常誘導に加えて</a:t>
            </a:r>
            <a:endParaRPr lang="en-US" altLang="ja-JP" sz="1600" dirty="0">
              <a:latin typeface="Yu Gothic" panose="020B0400000000000000" pitchFamily="34" charset="-128"/>
              <a:ea typeface="Yu Gothic" panose="020B0400000000000000" pitchFamily="34" charset="-128"/>
            </a:endParaRPr>
          </a:p>
          <a:p>
            <a:pPr algn="ctr">
              <a:lnSpc>
                <a:spcPct val="100000"/>
              </a:lnSpc>
              <a:spcBef>
                <a:spcPts val="0"/>
              </a:spcBef>
              <a:buClr>
                <a:schemeClr val="tx2"/>
              </a:buClr>
              <a:buSzPct val="80000"/>
            </a:pPr>
            <a:r>
              <a:rPr lang="ja-JP" altLang="en-US" sz="1600" dirty="0">
                <a:latin typeface="Yu Gothic" panose="020B0400000000000000" pitchFamily="34" charset="-128"/>
                <a:ea typeface="Yu Gothic" panose="020B0400000000000000" pitchFamily="34" charset="-128"/>
              </a:rPr>
              <a:t>ご指定のコンテクストで配信します。</a:t>
            </a:r>
            <a:endParaRPr lang="en-US" altLang="ja-JP" sz="1600" dirty="0">
              <a:latin typeface="Yu Gothic" panose="020B0400000000000000" pitchFamily="34" charset="-128"/>
              <a:ea typeface="Yu Gothic" panose="020B0400000000000000" pitchFamily="34" charset="-128"/>
            </a:endParaRPr>
          </a:p>
        </p:txBody>
      </p:sp>
      <p:sp>
        <p:nvSpPr>
          <p:cNvPr id="54" name="四角形: 角を丸くする 53">
            <a:extLst>
              <a:ext uri="{FF2B5EF4-FFF2-40B4-BE49-F238E27FC236}">
                <a16:creationId xmlns:a16="http://schemas.microsoft.com/office/drawing/2014/main" id="{4136284C-FF61-4004-8DB1-190AF220BE15}"/>
              </a:ext>
            </a:extLst>
          </p:cNvPr>
          <p:cNvSpPr/>
          <p:nvPr/>
        </p:nvSpPr>
        <p:spPr>
          <a:xfrm>
            <a:off x="7800368" y="2487530"/>
            <a:ext cx="1869313" cy="36218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t>レポート項目例</a:t>
            </a:r>
          </a:p>
        </p:txBody>
      </p:sp>
      <p:sp>
        <p:nvSpPr>
          <p:cNvPr id="62" name="テキスト ボックス 61">
            <a:extLst>
              <a:ext uri="{FF2B5EF4-FFF2-40B4-BE49-F238E27FC236}">
                <a16:creationId xmlns:a16="http://schemas.microsoft.com/office/drawing/2014/main" id="{1017B948-7500-4A52-BBA2-BE81BA181470}"/>
              </a:ext>
            </a:extLst>
          </p:cNvPr>
          <p:cNvSpPr txBox="1"/>
          <p:nvPr/>
        </p:nvSpPr>
        <p:spPr>
          <a:xfrm>
            <a:off x="8429000" y="6047145"/>
            <a:ext cx="3138764" cy="261610"/>
          </a:xfrm>
          <a:prstGeom prst="rect">
            <a:avLst/>
          </a:prstGeom>
          <a:noFill/>
        </p:spPr>
        <p:txBody>
          <a:bodyPr wrap="square" rtlCol="0" anchor="ctr">
            <a:spAutoFit/>
          </a:bodyPr>
          <a:lstStyle/>
          <a:p>
            <a:r>
              <a:rPr lang="ja-JP" altLang="en-US" sz="1050" b="1" dirty="0">
                <a:solidFill>
                  <a:schemeClr val="bg2">
                    <a:lumMod val="75000"/>
                  </a:schemeClr>
                </a:solidFill>
                <a:latin typeface="+mn-ea"/>
                <a:cs typeface="メイリオ" pitchFamily="50" charset="-128"/>
              </a:rPr>
              <a:t>トライアル期間 ヒートマップ計測無料</a:t>
            </a:r>
            <a:endParaRPr lang="en-US" altLang="ja-JP" sz="1050" b="1" dirty="0">
              <a:solidFill>
                <a:schemeClr val="bg2">
                  <a:lumMod val="75000"/>
                </a:schemeClr>
              </a:solidFill>
              <a:latin typeface="+mn-ea"/>
              <a:cs typeface="メイリオ" pitchFamily="50" charset="-128"/>
            </a:endParaRPr>
          </a:p>
        </p:txBody>
      </p:sp>
      <p:sp>
        <p:nvSpPr>
          <p:cNvPr id="63" name="Google Shape;3197;p159">
            <a:extLst>
              <a:ext uri="{FF2B5EF4-FFF2-40B4-BE49-F238E27FC236}">
                <a16:creationId xmlns:a16="http://schemas.microsoft.com/office/drawing/2014/main" id="{F37F5CAA-D9EE-47C7-8BD9-7484F0F61EB8}"/>
              </a:ext>
            </a:extLst>
          </p:cNvPr>
          <p:cNvSpPr txBox="1">
            <a:spLocks/>
          </p:cNvSpPr>
          <p:nvPr/>
        </p:nvSpPr>
        <p:spPr>
          <a:xfrm>
            <a:off x="8482516" y="6232514"/>
            <a:ext cx="2886271" cy="275220"/>
          </a:xfrm>
          <a:prstGeom prst="rect">
            <a:avLst/>
          </a:prstGeom>
        </p:spPr>
        <p:txBody>
          <a:bodyPr spcFirstLastPara="1" vert="horz" wrap="square" lIns="82939" tIns="82939" rIns="82939" bIns="82939" rtlCol="0" anchor="ctr" anchorCtr="0">
            <a:spAutoFit/>
          </a:bodyPr>
          <a:lstStyle>
            <a:lvl1pPr algn="l" defTabSz="1007943" rtl="0" eaLnBrk="1" latinLnBrk="0" hangingPunct="1">
              <a:lnSpc>
                <a:spcPct val="90000"/>
              </a:lnSpc>
              <a:spcBef>
                <a:spcPct val="0"/>
              </a:spcBef>
              <a:buNone/>
              <a:defRPr kumimoji="1" sz="2400" b="1" kern="1200">
                <a:solidFill>
                  <a:schemeClr val="tx1"/>
                </a:solidFill>
                <a:latin typeface="+mj-lt"/>
                <a:ea typeface="+mj-ea"/>
                <a:cs typeface="+mj-cs"/>
              </a:defRPr>
            </a:lvl1pPr>
          </a:lstStyle>
          <a:p>
            <a:pPr>
              <a:lnSpc>
                <a:spcPct val="100000"/>
              </a:lnSpc>
              <a:spcBef>
                <a:spcPts val="0"/>
              </a:spcBef>
              <a:buClr>
                <a:schemeClr val="tx2"/>
              </a:buClr>
              <a:buSzPct val="80000"/>
            </a:pPr>
            <a:r>
              <a:rPr lang="en-US" altLang="ja-JP" sz="700" dirty="0">
                <a:latin typeface="Yu Gothic" panose="020B0400000000000000" pitchFamily="34" charset="-128"/>
                <a:ea typeface="Yu Gothic" panose="020B0400000000000000" pitchFamily="34" charset="-128"/>
              </a:rPr>
              <a:t>※2021</a:t>
            </a:r>
            <a:r>
              <a:rPr lang="ja-JP" altLang="en-US" sz="700" dirty="0">
                <a:latin typeface="Yu Gothic" panose="020B0400000000000000" pitchFamily="34" charset="-128"/>
                <a:ea typeface="Yu Gothic" panose="020B0400000000000000" pitchFamily="34" charset="-128"/>
              </a:rPr>
              <a:t>年度中の実施に限ります。成形レポートは別途料金です。</a:t>
            </a:r>
            <a:endParaRPr lang="en-US" altLang="ja-JP" sz="700" dirty="0">
              <a:latin typeface="Yu Gothic" panose="020B0400000000000000" pitchFamily="34" charset="-128"/>
              <a:ea typeface="Yu Gothic" panose="020B0400000000000000" pitchFamily="34" charset="-128"/>
            </a:endParaRPr>
          </a:p>
        </p:txBody>
      </p:sp>
      <p:sp>
        <p:nvSpPr>
          <p:cNvPr id="2" name="十字形 1">
            <a:extLst>
              <a:ext uri="{FF2B5EF4-FFF2-40B4-BE49-F238E27FC236}">
                <a16:creationId xmlns:a16="http://schemas.microsoft.com/office/drawing/2014/main" id="{2B8E0A3D-A1CE-424E-B3A4-3CF7FB593C7B}"/>
              </a:ext>
            </a:extLst>
          </p:cNvPr>
          <p:cNvSpPr/>
          <p:nvPr/>
        </p:nvSpPr>
        <p:spPr>
          <a:xfrm>
            <a:off x="2859065" y="3672137"/>
            <a:ext cx="333955" cy="333955"/>
          </a:xfrm>
          <a:prstGeom prst="plus">
            <a:avLst>
              <a:gd name="adj" fmla="val 38742"/>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タイトル 3">
            <a:extLst>
              <a:ext uri="{FF2B5EF4-FFF2-40B4-BE49-F238E27FC236}">
                <a16:creationId xmlns:a16="http://schemas.microsoft.com/office/drawing/2014/main" id="{8D4E29B2-D924-4266-9B77-C6D42CC040B4}"/>
              </a:ext>
            </a:extLst>
          </p:cNvPr>
          <p:cNvSpPr txBox="1">
            <a:spLocks/>
          </p:cNvSpPr>
          <p:nvPr/>
        </p:nvSpPr>
        <p:spPr>
          <a:xfrm>
            <a:off x="2002849" y="940747"/>
            <a:ext cx="2518638" cy="565411"/>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solidFill>
                  <a:schemeClr val="tx2"/>
                </a:solidFill>
              </a:rPr>
              <a:t>指定コンテクストセグメント</a:t>
            </a:r>
            <a:endParaRPr lang="en-US" altLang="ja-JP" sz="1400" b="1" dirty="0">
              <a:solidFill>
                <a:schemeClr val="tx2"/>
              </a:solidFill>
            </a:endParaRPr>
          </a:p>
          <a:p>
            <a:r>
              <a:rPr lang="ja-JP" altLang="en-US" sz="2000" b="1" dirty="0">
                <a:solidFill>
                  <a:schemeClr val="tx2"/>
                </a:solidFill>
              </a:rPr>
              <a:t>タイアップブースト</a:t>
            </a:r>
          </a:p>
        </p:txBody>
      </p:sp>
      <p:sp>
        <p:nvSpPr>
          <p:cNvPr id="30" name="四角形: 角を丸くする 29">
            <a:extLst>
              <a:ext uri="{FF2B5EF4-FFF2-40B4-BE49-F238E27FC236}">
                <a16:creationId xmlns:a16="http://schemas.microsoft.com/office/drawing/2014/main" id="{7236E9A4-C568-4184-8487-0E62DF1F4FB1}"/>
              </a:ext>
            </a:extLst>
          </p:cNvPr>
          <p:cNvSpPr/>
          <p:nvPr/>
        </p:nvSpPr>
        <p:spPr>
          <a:xfrm>
            <a:off x="2052019" y="3248025"/>
            <a:ext cx="1979292" cy="1935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0"/>
              </a:spcBef>
              <a:buClr>
                <a:schemeClr val="tx2"/>
              </a:buClr>
              <a:buSzPct val="80000"/>
            </a:pPr>
            <a:r>
              <a:rPr lang="en-US" altLang="ja-JP" sz="1000" b="1" dirty="0">
                <a:solidFill>
                  <a:schemeClr val="tx1"/>
                </a:solidFill>
                <a:latin typeface="Yu Gothic" panose="020B0400000000000000" pitchFamily="34" charset="-128"/>
                <a:ea typeface="Yu Gothic" panose="020B0400000000000000" pitchFamily="34" charset="-128"/>
              </a:rPr>
              <a:t>20,000PV</a:t>
            </a:r>
            <a:r>
              <a:rPr lang="ja-JP" altLang="en-US" sz="1000" b="1" dirty="0">
                <a:solidFill>
                  <a:schemeClr val="tx1"/>
                </a:solidFill>
                <a:latin typeface="Yu Gothic" panose="020B0400000000000000" pitchFamily="34" charset="-128"/>
                <a:ea typeface="Yu Gothic" panose="020B0400000000000000" pitchFamily="34" charset="-128"/>
              </a:rPr>
              <a:t>（保証）</a:t>
            </a:r>
            <a:endParaRPr lang="en-US" altLang="ja-JP" sz="1000" b="1" dirty="0">
              <a:solidFill>
                <a:schemeClr val="tx1"/>
              </a:solidFill>
              <a:latin typeface="Yu Gothic" panose="020B0400000000000000" pitchFamily="34" charset="-128"/>
              <a:ea typeface="Yu Gothic" panose="020B0400000000000000" pitchFamily="34" charset="-128"/>
            </a:endParaRPr>
          </a:p>
        </p:txBody>
      </p:sp>
      <p:sp>
        <p:nvSpPr>
          <p:cNvPr id="31" name="四角形: 角を丸くする 30">
            <a:extLst>
              <a:ext uri="{FF2B5EF4-FFF2-40B4-BE49-F238E27FC236}">
                <a16:creationId xmlns:a16="http://schemas.microsoft.com/office/drawing/2014/main" id="{1D570591-2D22-46E0-8F24-12883C57E626}"/>
              </a:ext>
            </a:extLst>
          </p:cNvPr>
          <p:cNvSpPr/>
          <p:nvPr/>
        </p:nvSpPr>
        <p:spPr>
          <a:xfrm>
            <a:off x="2052019" y="4477524"/>
            <a:ext cx="1979292" cy="1935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0"/>
              </a:spcBef>
              <a:buClr>
                <a:schemeClr val="tx2"/>
              </a:buClr>
              <a:buSzPct val="80000"/>
            </a:pPr>
            <a:r>
              <a:rPr lang="en-US" altLang="ja-JP" sz="1000" b="1" dirty="0">
                <a:solidFill>
                  <a:schemeClr val="tx1"/>
                </a:solidFill>
                <a:latin typeface="Yu Gothic" panose="020B0400000000000000" pitchFamily="34" charset="-128"/>
                <a:ea typeface="Yu Gothic" panose="020B0400000000000000" pitchFamily="34" charset="-128"/>
              </a:rPr>
              <a:t>5,000PV</a:t>
            </a:r>
            <a:r>
              <a:rPr lang="ja-JP" altLang="en-US" sz="1000" b="1" dirty="0">
                <a:solidFill>
                  <a:schemeClr val="tx1"/>
                </a:solidFill>
                <a:latin typeface="Yu Gothic" panose="020B0400000000000000" pitchFamily="34" charset="-128"/>
                <a:ea typeface="Yu Gothic" panose="020B0400000000000000" pitchFamily="34" charset="-128"/>
              </a:rPr>
              <a:t>（保証）</a:t>
            </a:r>
            <a:endParaRPr lang="en-US" altLang="ja-JP" sz="1000" b="1" dirty="0">
              <a:solidFill>
                <a:schemeClr val="tx1"/>
              </a:solidFill>
              <a:latin typeface="Yu Gothic" panose="020B0400000000000000" pitchFamily="34" charset="-128"/>
              <a:ea typeface="Yu Gothic" panose="020B0400000000000000" pitchFamily="34" charset="-128"/>
            </a:endParaRPr>
          </a:p>
        </p:txBody>
      </p:sp>
      <p:cxnSp>
        <p:nvCxnSpPr>
          <p:cNvPr id="33" name="直線矢印コネクタ 32">
            <a:extLst>
              <a:ext uri="{FF2B5EF4-FFF2-40B4-BE49-F238E27FC236}">
                <a16:creationId xmlns:a16="http://schemas.microsoft.com/office/drawing/2014/main" id="{D12A615D-7C17-4FA0-AEBD-52F845E9C415}"/>
              </a:ext>
            </a:extLst>
          </p:cNvPr>
          <p:cNvCxnSpPr/>
          <p:nvPr/>
        </p:nvCxnSpPr>
        <p:spPr>
          <a:xfrm>
            <a:off x="4316764" y="4491648"/>
            <a:ext cx="89172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A806782C-EC01-4C34-B037-D9179632BF1A}"/>
              </a:ext>
            </a:extLst>
          </p:cNvPr>
          <p:cNvCxnSpPr>
            <a:cxnSpLocks/>
          </p:cNvCxnSpPr>
          <p:nvPr/>
        </p:nvCxnSpPr>
        <p:spPr>
          <a:xfrm>
            <a:off x="8467826" y="4997027"/>
            <a:ext cx="230425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647EE66F-D77F-4D6F-9689-C3263FA5A715}"/>
              </a:ext>
            </a:extLst>
          </p:cNvPr>
          <p:cNvSpPr txBox="1"/>
          <p:nvPr/>
        </p:nvSpPr>
        <p:spPr>
          <a:xfrm>
            <a:off x="8482516" y="5057464"/>
            <a:ext cx="1690183" cy="369332"/>
          </a:xfrm>
          <a:prstGeom prst="rect">
            <a:avLst/>
          </a:prstGeom>
          <a:noFill/>
        </p:spPr>
        <p:txBody>
          <a:bodyPr wrap="square" rtlCol="0">
            <a:spAutoFit/>
          </a:bodyPr>
          <a:lstStyle/>
          <a:p>
            <a:r>
              <a:rPr kumimoji="1" lang="ja-JP" altLang="en-US" sz="900" b="1" dirty="0">
                <a:latin typeface="+mn-ea"/>
              </a:rPr>
              <a:t>通常タイアップ実施</a:t>
            </a:r>
            <a:endParaRPr kumimoji="1" lang="en-US" altLang="ja-JP" sz="900" b="1" dirty="0">
              <a:latin typeface="+mn-ea"/>
            </a:endParaRPr>
          </a:p>
          <a:p>
            <a:r>
              <a:rPr kumimoji="1" lang="en-US" altLang="ja-JP" sz="900" b="1" dirty="0">
                <a:latin typeface="+mn-ea"/>
              </a:rPr>
              <a:t>2</a:t>
            </a:r>
            <a:r>
              <a:rPr kumimoji="1" lang="ja-JP" altLang="en-US" sz="900" b="1" dirty="0">
                <a:latin typeface="+mn-ea"/>
              </a:rPr>
              <a:t>万</a:t>
            </a:r>
            <a:r>
              <a:rPr kumimoji="1" lang="en-US" altLang="ja-JP" sz="900" b="1" dirty="0">
                <a:latin typeface="+mn-ea"/>
              </a:rPr>
              <a:t>PV</a:t>
            </a:r>
            <a:r>
              <a:rPr kumimoji="1" lang="ja-JP" altLang="en-US" sz="900" b="1" dirty="0">
                <a:latin typeface="+mn-ea"/>
              </a:rPr>
              <a:t>保証</a:t>
            </a:r>
          </a:p>
        </p:txBody>
      </p:sp>
      <p:cxnSp>
        <p:nvCxnSpPr>
          <p:cNvPr id="46" name="直線コネクタ 45">
            <a:extLst>
              <a:ext uri="{FF2B5EF4-FFF2-40B4-BE49-F238E27FC236}">
                <a16:creationId xmlns:a16="http://schemas.microsoft.com/office/drawing/2014/main" id="{E9AA9F48-22F5-4060-B5A8-6F4B7186BF1B}"/>
              </a:ext>
            </a:extLst>
          </p:cNvPr>
          <p:cNvCxnSpPr>
            <a:cxnSpLocks/>
          </p:cNvCxnSpPr>
          <p:nvPr/>
        </p:nvCxnSpPr>
        <p:spPr>
          <a:xfrm>
            <a:off x="8467826" y="5814924"/>
            <a:ext cx="230425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id="{7C7BF40A-9DF9-4A2A-A0C2-68D36F464545}"/>
              </a:ext>
            </a:extLst>
          </p:cNvPr>
          <p:cNvSpPr txBox="1"/>
          <p:nvPr/>
        </p:nvSpPr>
        <p:spPr>
          <a:xfrm>
            <a:off x="8482516" y="5432436"/>
            <a:ext cx="1690183" cy="369332"/>
          </a:xfrm>
          <a:prstGeom prst="rect">
            <a:avLst/>
          </a:prstGeom>
          <a:noFill/>
        </p:spPr>
        <p:txBody>
          <a:bodyPr wrap="square" rtlCol="0">
            <a:spAutoFit/>
          </a:bodyPr>
          <a:lstStyle/>
          <a:p>
            <a:r>
              <a:rPr kumimoji="1" lang="ja-JP" altLang="en-US" sz="900" b="1" dirty="0">
                <a:latin typeface="+mn-ea"/>
              </a:rPr>
              <a:t>指定コンテクストブースト</a:t>
            </a:r>
            <a:endParaRPr kumimoji="1" lang="en-US" altLang="ja-JP" sz="900" b="1" dirty="0">
              <a:latin typeface="+mn-ea"/>
            </a:endParaRPr>
          </a:p>
          <a:p>
            <a:r>
              <a:rPr kumimoji="1" lang="en-US" altLang="ja-JP" sz="900" b="1" dirty="0">
                <a:latin typeface="+mn-ea"/>
              </a:rPr>
              <a:t>5,000PV</a:t>
            </a:r>
            <a:r>
              <a:rPr kumimoji="1" lang="ja-JP" altLang="en-US" sz="900" b="1" dirty="0">
                <a:latin typeface="+mn-ea"/>
              </a:rPr>
              <a:t>保証～</a:t>
            </a:r>
          </a:p>
        </p:txBody>
      </p:sp>
      <p:sp>
        <p:nvSpPr>
          <p:cNvPr id="52" name="テキスト ボックス 51">
            <a:extLst>
              <a:ext uri="{FF2B5EF4-FFF2-40B4-BE49-F238E27FC236}">
                <a16:creationId xmlns:a16="http://schemas.microsoft.com/office/drawing/2014/main" id="{813CAB8D-878D-4C6D-9CA1-2153332B3F81}"/>
              </a:ext>
            </a:extLst>
          </p:cNvPr>
          <p:cNvSpPr txBox="1"/>
          <p:nvPr/>
        </p:nvSpPr>
        <p:spPr>
          <a:xfrm>
            <a:off x="8482516" y="5835983"/>
            <a:ext cx="1432761" cy="253916"/>
          </a:xfrm>
          <a:prstGeom prst="rect">
            <a:avLst/>
          </a:prstGeom>
          <a:noFill/>
        </p:spPr>
        <p:txBody>
          <a:bodyPr wrap="square" rtlCol="0">
            <a:spAutoFit/>
          </a:bodyPr>
          <a:lstStyle/>
          <a:p>
            <a:pPr algn="r"/>
            <a:r>
              <a:rPr kumimoji="1" lang="ja-JP" altLang="en-US" sz="1050" b="1" dirty="0">
                <a:latin typeface="+mn-ea"/>
              </a:rPr>
              <a:t>合計</a:t>
            </a:r>
            <a:r>
              <a:rPr kumimoji="1" lang="en-US" altLang="ja-JP" sz="1050" b="1" dirty="0">
                <a:latin typeface="+mn-ea"/>
              </a:rPr>
              <a:t>2.5</a:t>
            </a:r>
            <a:r>
              <a:rPr kumimoji="1" lang="ja-JP" altLang="en-US" sz="1050" b="1" dirty="0">
                <a:latin typeface="+mn-ea"/>
              </a:rPr>
              <a:t>万</a:t>
            </a:r>
            <a:r>
              <a:rPr kumimoji="1" lang="en-US" altLang="ja-JP" sz="1050" b="1" dirty="0">
                <a:latin typeface="+mn-ea"/>
              </a:rPr>
              <a:t>PV</a:t>
            </a:r>
            <a:r>
              <a:rPr kumimoji="1" lang="ja-JP" altLang="en-US" sz="1050" b="1" dirty="0">
                <a:latin typeface="+mn-ea"/>
              </a:rPr>
              <a:t>保証</a:t>
            </a:r>
          </a:p>
        </p:txBody>
      </p:sp>
      <p:sp>
        <p:nvSpPr>
          <p:cNvPr id="55" name="テキスト ボックス 54">
            <a:extLst>
              <a:ext uri="{FF2B5EF4-FFF2-40B4-BE49-F238E27FC236}">
                <a16:creationId xmlns:a16="http://schemas.microsoft.com/office/drawing/2014/main" id="{E4087FF8-D862-408A-AA51-F05355CDA203}"/>
              </a:ext>
            </a:extLst>
          </p:cNvPr>
          <p:cNvSpPr txBox="1"/>
          <p:nvPr/>
        </p:nvSpPr>
        <p:spPr>
          <a:xfrm>
            <a:off x="9980676" y="5049063"/>
            <a:ext cx="763260" cy="253916"/>
          </a:xfrm>
          <a:prstGeom prst="rect">
            <a:avLst/>
          </a:prstGeom>
          <a:noFill/>
        </p:spPr>
        <p:txBody>
          <a:bodyPr wrap="square" rtlCol="0" anchor="ctr">
            <a:spAutoFit/>
          </a:bodyPr>
          <a:lstStyle/>
          <a:p>
            <a:r>
              <a:rPr lang="en-US" altLang="ja-JP" sz="1050" b="1" dirty="0">
                <a:latin typeface="+mn-ea"/>
                <a:cs typeface="メイリオ" pitchFamily="50" charset="-128"/>
              </a:rPr>
              <a:t>300</a:t>
            </a:r>
            <a:r>
              <a:rPr lang="ja-JP" altLang="en-US" sz="1050" b="1" dirty="0">
                <a:latin typeface="+mn-ea"/>
                <a:cs typeface="メイリオ" pitchFamily="50" charset="-128"/>
              </a:rPr>
              <a:t>万円</a:t>
            </a:r>
            <a:endParaRPr lang="en-US" altLang="ja-JP" sz="1050" b="1" dirty="0">
              <a:latin typeface="+mn-ea"/>
              <a:cs typeface="メイリオ" pitchFamily="50" charset="-128"/>
            </a:endParaRPr>
          </a:p>
        </p:txBody>
      </p:sp>
      <p:sp>
        <p:nvSpPr>
          <p:cNvPr id="56" name="テキスト ボックス 55">
            <a:extLst>
              <a:ext uri="{FF2B5EF4-FFF2-40B4-BE49-F238E27FC236}">
                <a16:creationId xmlns:a16="http://schemas.microsoft.com/office/drawing/2014/main" id="{B8E19385-F42A-4D54-BB2D-D6AF64D05E52}"/>
              </a:ext>
            </a:extLst>
          </p:cNvPr>
          <p:cNvSpPr txBox="1"/>
          <p:nvPr/>
        </p:nvSpPr>
        <p:spPr>
          <a:xfrm>
            <a:off x="9980676" y="5424035"/>
            <a:ext cx="936546" cy="253916"/>
          </a:xfrm>
          <a:prstGeom prst="rect">
            <a:avLst/>
          </a:prstGeom>
          <a:noFill/>
        </p:spPr>
        <p:txBody>
          <a:bodyPr wrap="square" rtlCol="0" anchor="ctr">
            <a:spAutoFit/>
          </a:bodyPr>
          <a:lstStyle/>
          <a:p>
            <a:r>
              <a:rPr lang="en-US" altLang="ja-JP" sz="1050" b="1" dirty="0">
                <a:latin typeface="+mn-ea"/>
                <a:cs typeface="メイリオ" pitchFamily="50" charset="-128"/>
              </a:rPr>
              <a:t>100</a:t>
            </a:r>
            <a:r>
              <a:rPr lang="ja-JP" altLang="en-US" sz="1050" b="1" dirty="0">
                <a:latin typeface="+mn-ea"/>
                <a:cs typeface="メイリオ" pitchFamily="50" charset="-128"/>
              </a:rPr>
              <a:t>万円～</a:t>
            </a:r>
            <a:endParaRPr lang="en-US" altLang="ja-JP" sz="1050" b="1" dirty="0">
              <a:latin typeface="+mn-ea"/>
              <a:cs typeface="メイリオ" pitchFamily="50" charset="-128"/>
            </a:endParaRPr>
          </a:p>
        </p:txBody>
      </p:sp>
      <p:sp>
        <p:nvSpPr>
          <p:cNvPr id="57" name="テキスト ボックス 56">
            <a:extLst>
              <a:ext uri="{FF2B5EF4-FFF2-40B4-BE49-F238E27FC236}">
                <a16:creationId xmlns:a16="http://schemas.microsoft.com/office/drawing/2014/main" id="{A7876464-E22E-4021-9459-140675DF43C1}"/>
              </a:ext>
            </a:extLst>
          </p:cNvPr>
          <p:cNvSpPr txBox="1"/>
          <p:nvPr/>
        </p:nvSpPr>
        <p:spPr>
          <a:xfrm>
            <a:off x="9980676" y="5816041"/>
            <a:ext cx="1587088" cy="276999"/>
          </a:xfrm>
          <a:prstGeom prst="rect">
            <a:avLst/>
          </a:prstGeom>
          <a:noFill/>
        </p:spPr>
        <p:txBody>
          <a:bodyPr wrap="square" rtlCol="0" anchor="ctr">
            <a:spAutoFit/>
          </a:bodyPr>
          <a:lstStyle/>
          <a:p>
            <a:r>
              <a:rPr lang="en-US" altLang="ja-JP" sz="1200" b="1" dirty="0">
                <a:latin typeface="+mn-ea"/>
                <a:cs typeface="メイリオ" pitchFamily="50" charset="-128"/>
              </a:rPr>
              <a:t>400</a:t>
            </a:r>
            <a:r>
              <a:rPr lang="ja-JP" altLang="en-US" sz="1200" b="1" dirty="0">
                <a:latin typeface="+mn-ea"/>
                <a:cs typeface="メイリオ" pitchFamily="50" charset="-128"/>
              </a:rPr>
              <a:t>万円～＋制作費</a:t>
            </a:r>
            <a:endParaRPr lang="en-US" altLang="ja-JP" sz="1200" b="1" dirty="0">
              <a:latin typeface="+mn-ea"/>
              <a:cs typeface="メイリオ" pitchFamily="50" charset="-128"/>
            </a:endParaRPr>
          </a:p>
        </p:txBody>
      </p:sp>
      <p:sp>
        <p:nvSpPr>
          <p:cNvPr id="68" name="Google Shape;3197;p159">
            <a:extLst>
              <a:ext uri="{FF2B5EF4-FFF2-40B4-BE49-F238E27FC236}">
                <a16:creationId xmlns:a16="http://schemas.microsoft.com/office/drawing/2014/main" id="{63AD5290-1AD3-444C-A29C-628BBCECF972}"/>
              </a:ext>
            </a:extLst>
          </p:cNvPr>
          <p:cNvSpPr txBox="1">
            <a:spLocks/>
          </p:cNvSpPr>
          <p:nvPr/>
        </p:nvSpPr>
        <p:spPr>
          <a:xfrm>
            <a:off x="1777861" y="4810222"/>
            <a:ext cx="3301198" cy="382941"/>
          </a:xfrm>
          <a:prstGeom prst="rect">
            <a:avLst/>
          </a:prstGeom>
        </p:spPr>
        <p:txBody>
          <a:bodyPr spcFirstLastPara="1" vert="horz" wrap="square" lIns="82939" tIns="82939" rIns="82939" bIns="82939" rtlCol="0" anchor="ctr" anchorCtr="0">
            <a:spAutoFit/>
          </a:bodyPr>
          <a:lstStyle>
            <a:lvl1pPr algn="l" defTabSz="1007943" rtl="0" eaLnBrk="1" latinLnBrk="0" hangingPunct="1">
              <a:lnSpc>
                <a:spcPct val="90000"/>
              </a:lnSpc>
              <a:spcBef>
                <a:spcPct val="0"/>
              </a:spcBef>
              <a:buNone/>
              <a:defRPr kumimoji="1" sz="2400" b="1" kern="1200">
                <a:solidFill>
                  <a:schemeClr val="tx1"/>
                </a:solidFill>
                <a:latin typeface="+mj-lt"/>
                <a:ea typeface="+mj-ea"/>
                <a:cs typeface="+mj-cs"/>
              </a:defRPr>
            </a:lvl1pPr>
          </a:lstStyle>
          <a:p>
            <a:pPr>
              <a:lnSpc>
                <a:spcPct val="100000"/>
              </a:lnSpc>
              <a:spcBef>
                <a:spcPts val="0"/>
              </a:spcBef>
              <a:buClr>
                <a:schemeClr val="tx2"/>
              </a:buClr>
              <a:buSzPct val="80000"/>
            </a:pPr>
            <a:r>
              <a:rPr lang="en-US" altLang="ja-JP" sz="700" dirty="0">
                <a:latin typeface="Yu Gothic" panose="020B0400000000000000" pitchFamily="34" charset="-128"/>
                <a:ea typeface="Yu Gothic" panose="020B0400000000000000" pitchFamily="34" charset="-128"/>
              </a:rPr>
              <a:t>※</a:t>
            </a:r>
            <a:r>
              <a:rPr lang="ja-JP" altLang="en-US" sz="700" dirty="0">
                <a:latin typeface="Yu Gothic" panose="020B0400000000000000" pitchFamily="34" charset="-128"/>
                <a:ea typeface="Yu Gothic" panose="020B0400000000000000" pitchFamily="34" charset="-128"/>
              </a:rPr>
              <a:t>全体を通じて通常実施期間</a:t>
            </a:r>
            <a:r>
              <a:rPr lang="en-US" altLang="ja-JP" sz="700" dirty="0">
                <a:latin typeface="Yu Gothic" panose="020B0400000000000000" pitchFamily="34" charset="-128"/>
                <a:ea typeface="Yu Gothic" panose="020B0400000000000000" pitchFamily="34" charset="-128"/>
              </a:rPr>
              <a:t>4</a:t>
            </a:r>
            <a:r>
              <a:rPr lang="ja-JP" altLang="en-US" sz="700" dirty="0">
                <a:latin typeface="Yu Gothic" panose="020B0400000000000000" pitchFamily="34" charset="-128"/>
                <a:ea typeface="Yu Gothic" panose="020B0400000000000000" pitchFamily="34" charset="-128"/>
              </a:rPr>
              <a:t>週間。</a:t>
            </a:r>
            <a:endParaRPr lang="en-US" altLang="ja-JP" sz="700" dirty="0">
              <a:latin typeface="Yu Gothic" panose="020B0400000000000000" pitchFamily="34" charset="-128"/>
              <a:ea typeface="Yu Gothic" panose="020B0400000000000000" pitchFamily="34" charset="-128"/>
            </a:endParaRPr>
          </a:p>
          <a:p>
            <a:pPr>
              <a:lnSpc>
                <a:spcPct val="100000"/>
              </a:lnSpc>
              <a:spcBef>
                <a:spcPts val="0"/>
              </a:spcBef>
              <a:buClr>
                <a:schemeClr val="tx2"/>
              </a:buClr>
              <a:buSzPct val="80000"/>
            </a:pPr>
            <a:r>
              <a:rPr lang="ja-JP" altLang="en-US" sz="700" dirty="0">
                <a:latin typeface="Yu Gothic" panose="020B0400000000000000" pitchFamily="34" charset="-128"/>
                <a:ea typeface="Yu Gothic" panose="020B0400000000000000" pitchFamily="34" charset="-128"/>
              </a:rPr>
              <a:t>　未達の場合は期間を延長して達成致します。</a:t>
            </a:r>
            <a:endParaRPr lang="en-US" altLang="ja-JP" sz="700" dirty="0">
              <a:latin typeface="Yu Gothic" panose="020B0400000000000000" pitchFamily="34" charset="-128"/>
              <a:ea typeface="Yu Gothic" panose="020B0400000000000000" pitchFamily="34" charset="-128"/>
            </a:endParaRPr>
          </a:p>
        </p:txBody>
      </p:sp>
      <p:sp>
        <p:nvSpPr>
          <p:cNvPr id="69" name="テキスト ボックス 68">
            <a:extLst>
              <a:ext uri="{FF2B5EF4-FFF2-40B4-BE49-F238E27FC236}">
                <a16:creationId xmlns:a16="http://schemas.microsoft.com/office/drawing/2014/main" id="{4E3CA587-64B2-46E9-8D3E-50E76E5DC6EA}"/>
              </a:ext>
            </a:extLst>
          </p:cNvPr>
          <p:cNvSpPr txBox="1"/>
          <p:nvPr/>
        </p:nvSpPr>
        <p:spPr>
          <a:xfrm>
            <a:off x="5587483" y="1106634"/>
            <a:ext cx="5683034" cy="795795"/>
          </a:xfrm>
          <a:prstGeom prst="rect">
            <a:avLst/>
          </a:prstGeom>
          <a:noFill/>
        </p:spPr>
        <p:txBody>
          <a:bodyPr wrap="square" rtlCol="0">
            <a:spAutoFit/>
          </a:bodyPr>
          <a:lstStyle/>
          <a:p>
            <a:pPr>
              <a:lnSpc>
                <a:spcPct val="150000"/>
              </a:lnSpc>
            </a:pPr>
            <a:r>
              <a:rPr kumimoji="1" lang="ja-JP" altLang="en-US" sz="1600" b="1" dirty="0"/>
              <a:t>朝日新聞デジタルで実施するタイアップで</a:t>
            </a:r>
            <a:endParaRPr kumimoji="1" lang="en-US" altLang="ja-JP" sz="1600" b="1" dirty="0"/>
          </a:p>
          <a:p>
            <a:pPr>
              <a:lnSpc>
                <a:spcPct val="150000"/>
              </a:lnSpc>
            </a:pPr>
            <a:r>
              <a:rPr kumimoji="1" lang="ja-JP" altLang="en-US" sz="1600" b="1" dirty="0"/>
              <a:t>ご希望のコンテクストからの誘導を行います</a:t>
            </a:r>
          </a:p>
        </p:txBody>
      </p:sp>
      <p:sp>
        <p:nvSpPr>
          <p:cNvPr id="73" name="四角形: 角を丸くする 72">
            <a:extLst>
              <a:ext uri="{FF2B5EF4-FFF2-40B4-BE49-F238E27FC236}">
                <a16:creationId xmlns:a16="http://schemas.microsoft.com/office/drawing/2014/main" id="{E567C79D-F97D-4EC3-9402-7A16EE8F56F7}"/>
              </a:ext>
            </a:extLst>
          </p:cNvPr>
          <p:cNvSpPr/>
          <p:nvPr/>
        </p:nvSpPr>
        <p:spPr>
          <a:xfrm>
            <a:off x="937645" y="1020453"/>
            <a:ext cx="1077950" cy="393215"/>
          </a:xfrm>
          <a:prstGeom prst="roundRect">
            <a:avLst/>
          </a:prstGeom>
          <a:solidFill>
            <a:srgbClr val="D11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タイアップ</a:t>
            </a:r>
            <a:endParaRPr kumimoji="1" lang="ja-JP" altLang="en-US" sz="1600" b="1" dirty="0">
              <a:solidFill>
                <a:schemeClr val="bg1"/>
              </a:solidFill>
            </a:endParaRPr>
          </a:p>
        </p:txBody>
      </p:sp>
      <p:cxnSp>
        <p:nvCxnSpPr>
          <p:cNvPr id="7" name="コネクタ: カギ線 6">
            <a:extLst>
              <a:ext uri="{FF2B5EF4-FFF2-40B4-BE49-F238E27FC236}">
                <a16:creationId xmlns:a16="http://schemas.microsoft.com/office/drawing/2014/main" id="{52416FC5-B6A1-4D4D-A801-4B98A6D5BD3A}"/>
              </a:ext>
            </a:extLst>
          </p:cNvPr>
          <p:cNvCxnSpPr>
            <a:stCxn id="26" idx="1"/>
          </p:cNvCxnSpPr>
          <p:nvPr/>
        </p:nvCxnSpPr>
        <p:spPr>
          <a:xfrm rot="10800000" flipV="1">
            <a:off x="1423001" y="4446608"/>
            <a:ext cx="463316" cy="1048318"/>
          </a:xfrm>
          <a:prstGeom prst="bentConnector2">
            <a:avLst/>
          </a:prstGeom>
          <a:ln>
            <a:solidFill>
              <a:srgbClr val="D11E71"/>
            </a:solidFill>
            <a:prstDash val="dash"/>
          </a:ln>
        </p:spPr>
        <p:style>
          <a:lnRef idx="1">
            <a:schemeClr val="accent1"/>
          </a:lnRef>
          <a:fillRef idx="0">
            <a:schemeClr val="accent1"/>
          </a:fillRef>
          <a:effectRef idx="0">
            <a:schemeClr val="accent1"/>
          </a:effectRef>
          <a:fontRef idx="minor">
            <a:schemeClr val="tx1"/>
          </a:fontRef>
        </p:style>
      </p:cxnSp>
      <p:sp>
        <p:nvSpPr>
          <p:cNvPr id="64" name="Google Shape;3197;p159">
            <a:extLst>
              <a:ext uri="{FF2B5EF4-FFF2-40B4-BE49-F238E27FC236}">
                <a16:creationId xmlns:a16="http://schemas.microsoft.com/office/drawing/2014/main" id="{43009E62-5BD2-49FB-BFA0-D649812B67B8}"/>
              </a:ext>
            </a:extLst>
          </p:cNvPr>
          <p:cNvSpPr txBox="1">
            <a:spLocks/>
          </p:cNvSpPr>
          <p:nvPr/>
        </p:nvSpPr>
        <p:spPr>
          <a:xfrm>
            <a:off x="589023" y="5310066"/>
            <a:ext cx="4905283" cy="975411"/>
          </a:xfrm>
          <a:prstGeom prst="rect">
            <a:avLst/>
          </a:prstGeom>
          <a:solidFill>
            <a:schemeClr val="bg2">
              <a:lumMod val="40000"/>
              <a:lumOff val="60000"/>
            </a:schemeClr>
          </a:solidFill>
        </p:spPr>
        <p:txBody>
          <a:bodyPr spcFirstLastPara="1" vert="horz" wrap="square" lIns="82939" tIns="82939" rIns="82939" bIns="82939" rtlCol="0" anchor="ctr" anchorCtr="0">
            <a:spAutoFit/>
          </a:bodyPr>
          <a:lstStyle>
            <a:lvl1pPr algn="l" defTabSz="1007943" rtl="0" eaLnBrk="1" latinLnBrk="0" hangingPunct="1">
              <a:lnSpc>
                <a:spcPct val="90000"/>
              </a:lnSpc>
              <a:spcBef>
                <a:spcPct val="0"/>
              </a:spcBef>
              <a:buNone/>
              <a:defRPr kumimoji="1" sz="2400" b="1" kern="1200">
                <a:solidFill>
                  <a:schemeClr val="tx1"/>
                </a:solidFill>
                <a:latin typeface="+mj-lt"/>
                <a:ea typeface="+mj-ea"/>
                <a:cs typeface="+mj-cs"/>
              </a:defRPr>
            </a:lvl1pPr>
          </a:lstStyle>
          <a:p>
            <a:pPr>
              <a:lnSpc>
                <a:spcPct val="100000"/>
              </a:lnSpc>
              <a:spcBef>
                <a:spcPts val="0"/>
              </a:spcBef>
              <a:buClr>
                <a:schemeClr val="tx2"/>
              </a:buClr>
              <a:buSzPct val="80000"/>
            </a:pPr>
            <a:r>
              <a:rPr lang="ja-JP" altLang="en-US" sz="1050" dirty="0">
                <a:latin typeface="Yu Gothic" panose="020B0400000000000000" pitchFamily="34" charset="-128"/>
                <a:ea typeface="Yu Gothic" panose="020B0400000000000000" pitchFamily="34" charset="-128"/>
              </a:rPr>
              <a:t>セグメントは</a:t>
            </a:r>
            <a:r>
              <a:rPr lang="en-US" altLang="ja-JP" sz="1050" dirty="0">
                <a:latin typeface="Yu Gothic" panose="020B0400000000000000" pitchFamily="34" charset="-128"/>
                <a:ea typeface="Yu Gothic" panose="020B0400000000000000" pitchFamily="34" charset="-128"/>
              </a:rPr>
              <a:t>P15</a:t>
            </a:r>
            <a:r>
              <a:rPr lang="ja-JP" altLang="en-US" sz="1050" dirty="0">
                <a:latin typeface="Yu Gothic" panose="020B0400000000000000" pitchFamily="34" charset="-128"/>
                <a:ea typeface="Yu Gothic" panose="020B0400000000000000" pitchFamily="34" charset="-128"/>
              </a:rPr>
              <a:t>～</a:t>
            </a:r>
            <a:r>
              <a:rPr lang="en-US" altLang="ja-JP" sz="1050" dirty="0">
                <a:latin typeface="Yu Gothic" panose="020B0400000000000000" pitchFamily="34" charset="-128"/>
                <a:ea typeface="Yu Gothic" panose="020B0400000000000000" pitchFamily="34" charset="-128"/>
              </a:rPr>
              <a:t>16</a:t>
            </a:r>
            <a:r>
              <a:rPr lang="ja-JP" altLang="en-US" sz="1050" dirty="0">
                <a:latin typeface="Yu Gothic" panose="020B0400000000000000" pitchFamily="34" charset="-128"/>
                <a:ea typeface="Yu Gothic" panose="020B0400000000000000" pitchFamily="34" charset="-128"/>
              </a:rPr>
              <a:t>のリストから</a:t>
            </a:r>
            <a:r>
              <a:rPr lang="ja-JP" altLang="en-US" sz="1050" dirty="0">
                <a:solidFill>
                  <a:schemeClr val="bg2"/>
                </a:solidFill>
                <a:latin typeface="Yu Gothic" panose="020B0400000000000000" pitchFamily="34" charset="-128"/>
                <a:ea typeface="Yu Gothic" panose="020B0400000000000000" pitchFamily="34" charset="-128"/>
              </a:rPr>
              <a:t>最低３つ以上</a:t>
            </a:r>
            <a:r>
              <a:rPr lang="ja-JP" altLang="en-US" sz="1050" dirty="0">
                <a:latin typeface="Yu Gothic" panose="020B0400000000000000" pitchFamily="34" charset="-128"/>
                <a:ea typeface="Yu Gothic" panose="020B0400000000000000" pitchFamily="34" charset="-128"/>
              </a:rPr>
              <a:t>ご指定ください。</a:t>
            </a:r>
            <a:endParaRPr lang="en-US" altLang="ja-JP" sz="1050" dirty="0">
              <a:latin typeface="Yu Gothic" panose="020B0400000000000000" pitchFamily="34" charset="-128"/>
              <a:ea typeface="Yu Gothic" panose="020B0400000000000000" pitchFamily="34" charset="-128"/>
            </a:endParaRPr>
          </a:p>
          <a:p>
            <a:pPr>
              <a:lnSpc>
                <a:spcPct val="100000"/>
              </a:lnSpc>
              <a:spcBef>
                <a:spcPts val="0"/>
              </a:spcBef>
              <a:buClr>
                <a:schemeClr val="tx2"/>
              </a:buClr>
              <a:buSzPct val="80000"/>
            </a:pPr>
            <a:r>
              <a:rPr lang="ja-JP" altLang="en-US" sz="1050" dirty="0">
                <a:latin typeface="Yu Gothic" panose="020B0400000000000000" pitchFamily="34" charset="-128"/>
                <a:ea typeface="Yu Gothic" panose="020B0400000000000000" pitchFamily="34" charset="-128"/>
              </a:rPr>
              <a:t>いくつ指定しても料金は変わりません。</a:t>
            </a:r>
            <a:endParaRPr lang="en-US" altLang="ja-JP" sz="1050" dirty="0">
              <a:latin typeface="Yu Gothic" panose="020B0400000000000000" pitchFamily="34" charset="-128"/>
              <a:ea typeface="Yu Gothic" panose="020B0400000000000000" pitchFamily="34" charset="-128"/>
            </a:endParaRPr>
          </a:p>
          <a:p>
            <a:pPr>
              <a:lnSpc>
                <a:spcPct val="100000"/>
              </a:lnSpc>
              <a:spcBef>
                <a:spcPts val="0"/>
              </a:spcBef>
              <a:buClr>
                <a:schemeClr val="tx2"/>
              </a:buClr>
              <a:buSzPct val="80000"/>
            </a:pPr>
            <a:r>
              <a:rPr lang="ja-JP" altLang="en-US" sz="1050" dirty="0">
                <a:latin typeface="Yu Gothic" panose="020B0400000000000000" pitchFamily="34" charset="-128"/>
                <a:ea typeface="Yu Gothic" panose="020B0400000000000000" pitchFamily="34" charset="-128"/>
              </a:rPr>
              <a:t>申込</a:t>
            </a:r>
            <a:r>
              <a:rPr lang="en-US" altLang="ja-JP" sz="1050" dirty="0">
                <a:latin typeface="Yu Gothic" panose="020B0400000000000000" pitchFamily="34" charset="-128"/>
                <a:ea typeface="Yu Gothic" panose="020B0400000000000000" pitchFamily="34" charset="-128"/>
              </a:rPr>
              <a:t>PV</a:t>
            </a:r>
            <a:r>
              <a:rPr lang="ja-JP" altLang="en-US" sz="1050" dirty="0">
                <a:latin typeface="Yu Gothic" panose="020B0400000000000000" pitchFamily="34" charset="-128"/>
                <a:ea typeface="Yu Gothic" panose="020B0400000000000000" pitchFamily="34" charset="-128"/>
              </a:rPr>
              <a:t>数と在庫状況によりセグメントの追加、あるいは大分類への拡大をご相談させて頂く場合がございます。大分類での実施の場合もレポートはより個々のセグメント単位で提出いたします。</a:t>
            </a:r>
            <a:endParaRPr lang="en-US" altLang="ja-JP" sz="105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081333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テキスト ボックス 70">
            <a:extLst>
              <a:ext uri="{FF2B5EF4-FFF2-40B4-BE49-F238E27FC236}">
                <a16:creationId xmlns:a16="http://schemas.microsoft.com/office/drawing/2014/main" id="{A6C747ED-7D10-4358-A970-AA3655415A54}"/>
              </a:ext>
            </a:extLst>
          </p:cNvPr>
          <p:cNvSpPr txBox="1"/>
          <p:nvPr/>
        </p:nvSpPr>
        <p:spPr>
          <a:xfrm>
            <a:off x="5587483" y="1130140"/>
            <a:ext cx="5683034" cy="795795"/>
          </a:xfrm>
          <a:prstGeom prst="rect">
            <a:avLst/>
          </a:prstGeom>
          <a:noFill/>
        </p:spPr>
        <p:txBody>
          <a:bodyPr wrap="square" rtlCol="0">
            <a:spAutoFit/>
          </a:bodyPr>
          <a:lstStyle/>
          <a:p>
            <a:pPr>
              <a:lnSpc>
                <a:spcPct val="150000"/>
              </a:lnSpc>
            </a:pPr>
            <a:r>
              <a:rPr kumimoji="1" lang="ja-JP" altLang="en-US" sz="1600" b="1" dirty="0"/>
              <a:t>コンテクストと商材・コンテンツの相性の検証を兼ねて</a:t>
            </a:r>
            <a:endParaRPr kumimoji="1" lang="en-US" altLang="ja-JP" sz="1600" b="1" dirty="0"/>
          </a:p>
          <a:p>
            <a:pPr>
              <a:lnSpc>
                <a:spcPct val="150000"/>
              </a:lnSpc>
            </a:pPr>
            <a:r>
              <a:rPr kumimoji="1" lang="ja-JP" altLang="en-US" sz="1600" b="1" dirty="0"/>
              <a:t>朝日新聞デジタルでのタイアップ広告を実施可能です</a:t>
            </a:r>
          </a:p>
        </p:txBody>
      </p:sp>
      <p:pic>
        <p:nvPicPr>
          <p:cNvPr id="11" name="グラフィックス 10" descr="ライト: オン 単色塗りつぶし">
            <a:extLst>
              <a:ext uri="{FF2B5EF4-FFF2-40B4-BE49-F238E27FC236}">
                <a16:creationId xmlns:a16="http://schemas.microsoft.com/office/drawing/2014/main" id="{CCB1F7FE-8256-44B7-8335-7FAA191F33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69681" y="2859860"/>
            <a:ext cx="1699106" cy="1699106"/>
          </a:xfrm>
          <a:prstGeom prst="rect">
            <a:avLst/>
          </a:prstGeom>
        </p:spPr>
      </p:pic>
      <p:cxnSp>
        <p:nvCxnSpPr>
          <p:cNvPr id="13" name="直線コネクタ 12">
            <a:extLst>
              <a:ext uri="{FF2B5EF4-FFF2-40B4-BE49-F238E27FC236}">
                <a16:creationId xmlns:a16="http://schemas.microsoft.com/office/drawing/2014/main" id="{326ADBDF-D45D-4DC8-B50E-0504CCBBF43A}"/>
              </a:ext>
            </a:extLst>
          </p:cNvPr>
          <p:cNvCxnSpPr>
            <a:cxnSpLocks/>
          </p:cNvCxnSpPr>
          <p:nvPr/>
        </p:nvCxnSpPr>
        <p:spPr>
          <a:xfrm>
            <a:off x="937645" y="1566086"/>
            <a:ext cx="4176796"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スライド番号プレースホルダー 2">
            <a:extLst>
              <a:ext uri="{FF2B5EF4-FFF2-40B4-BE49-F238E27FC236}">
                <a16:creationId xmlns:a16="http://schemas.microsoft.com/office/drawing/2014/main" id="{C26A7BFA-D76D-405E-B12A-D94830D7F92F}"/>
              </a:ext>
            </a:extLst>
          </p:cNvPr>
          <p:cNvSpPr txBox="1">
            <a:spLocks/>
          </p:cNvSpPr>
          <p:nvPr/>
        </p:nvSpPr>
        <p:spPr>
          <a:xfrm>
            <a:off x="5698525" y="6470650"/>
            <a:ext cx="794951"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游ゴシック" panose="020B0400000000000000" pitchFamily="50" charset="-128"/>
                <a:ea typeface="游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D841D-2F07-48BD-ABA8-7C40C8700444}" type="slidenum">
              <a:rPr kumimoji="1" lang="ja-JP" altLang="en-US" smtClean="0"/>
              <a:pPr/>
              <a:t>24</a:t>
            </a:fld>
            <a:endParaRPr kumimoji="1" lang="ja-JP" altLang="en-US"/>
          </a:p>
        </p:txBody>
      </p:sp>
      <p:sp>
        <p:nvSpPr>
          <p:cNvPr id="49" name="四角形: 角を丸くする 48">
            <a:extLst>
              <a:ext uri="{FF2B5EF4-FFF2-40B4-BE49-F238E27FC236}">
                <a16:creationId xmlns:a16="http://schemas.microsoft.com/office/drawing/2014/main" id="{9D7009B6-397C-4B16-80F6-DFD8C1ACC502}"/>
              </a:ext>
            </a:extLst>
          </p:cNvPr>
          <p:cNvSpPr/>
          <p:nvPr/>
        </p:nvSpPr>
        <p:spPr>
          <a:xfrm>
            <a:off x="5398101" y="2487530"/>
            <a:ext cx="2190750" cy="2634485"/>
          </a:xfrm>
          <a:prstGeom prst="roundRect">
            <a:avLst/>
          </a:prstGeom>
          <a:solidFill>
            <a:schemeClr val="bg1"/>
          </a:solid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タイアップ</a:t>
            </a:r>
            <a:endParaRPr kumimoji="1" lang="en-US" altLang="ja-JP" b="1">
              <a:solidFill>
                <a:schemeClr val="tx1"/>
              </a:solidFill>
            </a:endParaRPr>
          </a:p>
          <a:p>
            <a:pPr algn="ctr"/>
            <a:r>
              <a:rPr kumimoji="1" lang="ja-JP" altLang="en-US" b="1">
                <a:solidFill>
                  <a:schemeClr val="tx1"/>
                </a:solidFill>
              </a:rPr>
              <a:t>コンテンツ</a:t>
            </a:r>
            <a:endParaRPr kumimoji="1" lang="en-US" altLang="ja-JP" b="1">
              <a:solidFill>
                <a:schemeClr val="tx1"/>
              </a:solidFill>
            </a:endParaRPr>
          </a:p>
        </p:txBody>
      </p:sp>
      <p:sp>
        <p:nvSpPr>
          <p:cNvPr id="20" name="Google Shape;3197;p159">
            <a:extLst>
              <a:ext uri="{FF2B5EF4-FFF2-40B4-BE49-F238E27FC236}">
                <a16:creationId xmlns:a16="http://schemas.microsoft.com/office/drawing/2014/main" id="{C6CD43DB-3F95-4B03-A9F5-217C1A9BF7D7}"/>
              </a:ext>
            </a:extLst>
          </p:cNvPr>
          <p:cNvSpPr txBox="1">
            <a:spLocks/>
          </p:cNvSpPr>
          <p:nvPr/>
        </p:nvSpPr>
        <p:spPr>
          <a:xfrm>
            <a:off x="7778458" y="2924634"/>
            <a:ext cx="3212487" cy="2321934"/>
          </a:xfrm>
          <a:prstGeom prst="rect">
            <a:avLst/>
          </a:prstGeom>
        </p:spPr>
        <p:txBody>
          <a:bodyPr spcFirstLastPara="1" vert="horz" wrap="square" lIns="82939" tIns="82939" rIns="82939" bIns="82939" rtlCol="0" anchor="ctr" anchorCtr="0">
            <a:spAutoFit/>
          </a:bodyPr>
          <a:lstStyle>
            <a:lvl1pPr algn="l" defTabSz="1007943" rtl="0" eaLnBrk="1" latinLnBrk="0" hangingPunct="1">
              <a:lnSpc>
                <a:spcPct val="90000"/>
              </a:lnSpc>
              <a:spcBef>
                <a:spcPct val="0"/>
              </a:spcBef>
              <a:buNone/>
              <a:defRPr kumimoji="1" sz="2400" b="1" kern="1200">
                <a:solidFill>
                  <a:schemeClr val="tx1"/>
                </a:solidFill>
                <a:latin typeface="+mj-lt"/>
                <a:ea typeface="+mj-ea"/>
                <a:cs typeface="+mj-cs"/>
              </a:defRPr>
            </a:lvl1pPr>
          </a:lstStyle>
          <a:p>
            <a:pPr>
              <a:lnSpc>
                <a:spcPct val="100000"/>
              </a:lnSpc>
              <a:spcBef>
                <a:spcPts val="0"/>
              </a:spcBef>
              <a:buClr>
                <a:schemeClr val="tx2"/>
              </a:buClr>
              <a:buSzPct val="80000"/>
            </a:pPr>
            <a:r>
              <a:rPr lang="ja-JP" altLang="en-US" sz="1400" dirty="0">
                <a:latin typeface="Yu Gothic" panose="020B0400000000000000" pitchFamily="34" charset="-128"/>
                <a:ea typeface="Yu Gothic" panose="020B0400000000000000" pitchFamily="34" charset="-128"/>
              </a:rPr>
              <a:t>●誘導広告</a:t>
            </a:r>
            <a:r>
              <a:rPr lang="en-US" altLang="ja-JP" sz="1400" dirty="0">
                <a:latin typeface="Yu Gothic" panose="020B0400000000000000" pitchFamily="34" charset="-128"/>
                <a:ea typeface="Yu Gothic" panose="020B0400000000000000" pitchFamily="34" charset="-128"/>
              </a:rPr>
              <a:t>CTR</a:t>
            </a:r>
            <a:r>
              <a:rPr lang="ja-JP" altLang="en-US" sz="1400" dirty="0">
                <a:latin typeface="Yu Gothic" panose="020B0400000000000000" pitchFamily="34" charset="-128"/>
                <a:ea typeface="Yu Gothic" panose="020B0400000000000000" pitchFamily="34" charset="-128"/>
              </a:rPr>
              <a:t>レポート</a:t>
            </a:r>
            <a:endParaRPr lang="en-US" altLang="ja-JP" sz="1400" dirty="0">
              <a:latin typeface="Yu Gothic" panose="020B0400000000000000" pitchFamily="34" charset="-128"/>
              <a:ea typeface="Yu Gothic" panose="020B0400000000000000" pitchFamily="34" charset="-128"/>
            </a:endParaRPr>
          </a:p>
          <a:p>
            <a:pPr>
              <a:lnSpc>
                <a:spcPct val="100000"/>
              </a:lnSpc>
              <a:spcBef>
                <a:spcPts val="0"/>
              </a:spcBef>
              <a:buClr>
                <a:schemeClr val="tx2"/>
              </a:buClr>
              <a:buSzPct val="80000"/>
            </a:pPr>
            <a:r>
              <a:rPr lang="ja-JP" altLang="en-US" sz="1400" dirty="0">
                <a:latin typeface="Yu Gothic" panose="020B0400000000000000" pitchFamily="34" charset="-128"/>
                <a:ea typeface="Yu Gothic" panose="020B0400000000000000" pitchFamily="34" charset="-128"/>
              </a:rPr>
              <a:t>誘導クリエイティブとコンテクストの相性を検証します</a:t>
            </a:r>
            <a:endParaRPr lang="en-US" altLang="ja-JP" sz="1400" dirty="0">
              <a:latin typeface="Yu Gothic" panose="020B0400000000000000" pitchFamily="34" charset="-128"/>
              <a:ea typeface="Yu Gothic" panose="020B0400000000000000" pitchFamily="34" charset="-128"/>
            </a:endParaRPr>
          </a:p>
          <a:p>
            <a:pPr>
              <a:lnSpc>
                <a:spcPct val="100000"/>
              </a:lnSpc>
              <a:spcBef>
                <a:spcPts val="0"/>
              </a:spcBef>
              <a:buClr>
                <a:schemeClr val="tx2"/>
              </a:buClr>
              <a:buSzPct val="80000"/>
            </a:pPr>
            <a:endParaRPr lang="en-US" altLang="ja-JP" sz="1400" dirty="0">
              <a:latin typeface="Yu Gothic" panose="020B0400000000000000" pitchFamily="34" charset="-128"/>
              <a:ea typeface="Yu Gothic" panose="020B0400000000000000" pitchFamily="34" charset="-128"/>
            </a:endParaRPr>
          </a:p>
          <a:p>
            <a:pPr>
              <a:lnSpc>
                <a:spcPct val="100000"/>
              </a:lnSpc>
              <a:spcBef>
                <a:spcPts val="0"/>
              </a:spcBef>
              <a:buClr>
                <a:schemeClr val="tx2"/>
              </a:buClr>
              <a:buSzPct val="80000"/>
            </a:pPr>
            <a:r>
              <a:rPr lang="ja-JP" altLang="en-US" sz="1400" dirty="0">
                <a:latin typeface="Yu Gothic" panose="020B0400000000000000" pitchFamily="34" charset="-128"/>
                <a:ea typeface="Yu Gothic" panose="020B0400000000000000" pitchFamily="34" charset="-128"/>
              </a:rPr>
              <a:t>●ページ側での行動・</a:t>
            </a:r>
            <a:r>
              <a:rPr lang="en-US" altLang="ja-JP" sz="1400" dirty="0">
                <a:latin typeface="Yu Gothic" panose="020B0400000000000000" pitchFamily="34" charset="-128"/>
                <a:ea typeface="Yu Gothic" panose="020B0400000000000000" pitchFamily="34" charset="-128"/>
              </a:rPr>
              <a:t>CV</a:t>
            </a:r>
          </a:p>
          <a:p>
            <a:pPr>
              <a:lnSpc>
                <a:spcPct val="100000"/>
              </a:lnSpc>
              <a:spcBef>
                <a:spcPts val="0"/>
              </a:spcBef>
              <a:buClr>
                <a:schemeClr val="tx2"/>
              </a:buClr>
              <a:buSzPct val="80000"/>
            </a:pPr>
            <a:r>
              <a:rPr lang="ja-JP" altLang="en-US" sz="1400" dirty="0">
                <a:latin typeface="Yu Gothic" panose="020B0400000000000000" pitchFamily="34" charset="-128"/>
                <a:ea typeface="Yu Gothic" panose="020B0400000000000000" pitchFamily="34" charset="-128"/>
              </a:rPr>
              <a:t>タイアップコンテンツとコンテクストの相性を検証します</a:t>
            </a:r>
            <a:endParaRPr lang="en-US" altLang="ja-JP" sz="1400" dirty="0">
              <a:latin typeface="Yu Gothic" panose="020B0400000000000000" pitchFamily="34" charset="-128"/>
              <a:ea typeface="Yu Gothic" panose="020B0400000000000000" pitchFamily="34" charset="-128"/>
            </a:endParaRPr>
          </a:p>
          <a:p>
            <a:pPr>
              <a:lnSpc>
                <a:spcPct val="100000"/>
              </a:lnSpc>
              <a:spcBef>
                <a:spcPts val="0"/>
              </a:spcBef>
              <a:buClr>
                <a:schemeClr val="tx2"/>
              </a:buClr>
              <a:buSzPct val="80000"/>
            </a:pPr>
            <a:r>
              <a:rPr lang="en-US" altLang="ja-JP" sz="1400" dirty="0">
                <a:latin typeface="Yu Gothic" panose="020B0400000000000000" pitchFamily="34" charset="-128"/>
                <a:ea typeface="Yu Gothic" panose="020B0400000000000000" pitchFamily="34" charset="-128"/>
              </a:rPr>
              <a:t>※</a:t>
            </a:r>
            <a:r>
              <a:rPr lang="ja-JP" altLang="en-US" sz="1400" dirty="0">
                <a:latin typeface="Yu Gothic" panose="020B0400000000000000" pitchFamily="34" charset="-128"/>
                <a:ea typeface="Yu Gothic" panose="020B0400000000000000" pitchFamily="34" charset="-128"/>
              </a:rPr>
              <a:t>遷移率、スクロール率等</a:t>
            </a:r>
            <a:endParaRPr lang="en-US" altLang="ja-JP" sz="1400" dirty="0">
              <a:latin typeface="Yu Gothic" panose="020B0400000000000000" pitchFamily="34" charset="-128"/>
              <a:ea typeface="Yu Gothic" panose="020B0400000000000000" pitchFamily="34" charset="-128"/>
            </a:endParaRPr>
          </a:p>
          <a:p>
            <a:pPr>
              <a:lnSpc>
                <a:spcPct val="100000"/>
              </a:lnSpc>
              <a:spcBef>
                <a:spcPts val="0"/>
              </a:spcBef>
              <a:buClr>
                <a:schemeClr val="tx2"/>
              </a:buClr>
              <a:buSzPct val="80000"/>
            </a:pPr>
            <a:endParaRPr lang="en-US" altLang="ja-JP" sz="1400" dirty="0">
              <a:latin typeface="Yu Gothic" panose="020B0400000000000000" pitchFamily="34" charset="-128"/>
              <a:ea typeface="Yu Gothic" panose="020B0400000000000000" pitchFamily="34" charset="-128"/>
            </a:endParaRPr>
          </a:p>
          <a:p>
            <a:pPr>
              <a:lnSpc>
                <a:spcPct val="100000"/>
              </a:lnSpc>
              <a:spcBef>
                <a:spcPts val="0"/>
              </a:spcBef>
              <a:buClr>
                <a:schemeClr val="tx2"/>
              </a:buClr>
              <a:buSzPct val="80000"/>
            </a:pPr>
            <a:endParaRPr lang="en-US" altLang="ja-JP" sz="1400" dirty="0">
              <a:latin typeface="Yu Gothic" panose="020B0400000000000000" pitchFamily="34" charset="-128"/>
              <a:ea typeface="Yu Gothic" panose="020B0400000000000000" pitchFamily="34" charset="-128"/>
            </a:endParaRPr>
          </a:p>
        </p:txBody>
      </p:sp>
      <p:sp>
        <p:nvSpPr>
          <p:cNvPr id="45" name="Google Shape;3197;p159">
            <a:extLst>
              <a:ext uri="{FF2B5EF4-FFF2-40B4-BE49-F238E27FC236}">
                <a16:creationId xmlns:a16="http://schemas.microsoft.com/office/drawing/2014/main" id="{05782C4C-E70C-496F-84EF-14154C7293D7}"/>
              </a:ext>
            </a:extLst>
          </p:cNvPr>
          <p:cNvSpPr txBox="1">
            <a:spLocks/>
          </p:cNvSpPr>
          <p:nvPr/>
        </p:nvSpPr>
        <p:spPr>
          <a:xfrm>
            <a:off x="1423001" y="2157560"/>
            <a:ext cx="3880296" cy="659940"/>
          </a:xfrm>
          <a:prstGeom prst="rect">
            <a:avLst/>
          </a:prstGeom>
        </p:spPr>
        <p:txBody>
          <a:bodyPr spcFirstLastPara="1" vert="horz" wrap="square" lIns="82939" tIns="82939" rIns="82939" bIns="82939" rtlCol="0" anchor="ctr" anchorCtr="0">
            <a:spAutoFit/>
          </a:bodyPr>
          <a:lstStyle>
            <a:lvl1pPr algn="l" defTabSz="1007943" rtl="0" eaLnBrk="1" latinLnBrk="0" hangingPunct="1">
              <a:lnSpc>
                <a:spcPct val="90000"/>
              </a:lnSpc>
              <a:spcBef>
                <a:spcPct val="0"/>
              </a:spcBef>
              <a:buNone/>
              <a:defRPr kumimoji="1" sz="2400" b="1" kern="1200">
                <a:solidFill>
                  <a:schemeClr val="tx1"/>
                </a:solidFill>
                <a:latin typeface="+mj-lt"/>
                <a:ea typeface="+mj-ea"/>
                <a:cs typeface="+mj-cs"/>
              </a:defRPr>
            </a:lvl1pPr>
          </a:lstStyle>
          <a:p>
            <a:pPr algn="ctr">
              <a:lnSpc>
                <a:spcPct val="100000"/>
              </a:lnSpc>
              <a:spcBef>
                <a:spcPts val="0"/>
              </a:spcBef>
              <a:buClr>
                <a:schemeClr val="tx2"/>
              </a:buClr>
              <a:buSzPct val="80000"/>
            </a:pPr>
            <a:r>
              <a:rPr lang="en-US" altLang="ja-JP" sz="1600" dirty="0">
                <a:latin typeface="Yu Gothic" panose="020B0400000000000000" pitchFamily="34" charset="-128"/>
                <a:ea typeface="Yu Gothic" panose="020B0400000000000000" pitchFamily="34" charset="-128"/>
              </a:rPr>
              <a:t>ALL</a:t>
            </a:r>
            <a:r>
              <a:rPr lang="ja-JP" altLang="en-US" sz="1600" dirty="0">
                <a:latin typeface="Yu Gothic" panose="020B0400000000000000" pitchFamily="34" charset="-128"/>
                <a:ea typeface="Yu Gothic" panose="020B0400000000000000" pitchFamily="34" charset="-128"/>
              </a:rPr>
              <a:t>コンテクストから開始し相性のよい</a:t>
            </a:r>
            <a:endParaRPr lang="en-US" altLang="ja-JP" sz="1600" dirty="0">
              <a:latin typeface="Yu Gothic" panose="020B0400000000000000" pitchFamily="34" charset="-128"/>
              <a:ea typeface="Yu Gothic" panose="020B0400000000000000" pitchFamily="34" charset="-128"/>
            </a:endParaRPr>
          </a:p>
          <a:p>
            <a:pPr algn="ctr">
              <a:lnSpc>
                <a:spcPct val="100000"/>
              </a:lnSpc>
              <a:spcBef>
                <a:spcPts val="0"/>
              </a:spcBef>
              <a:buClr>
                <a:schemeClr val="tx2"/>
              </a:buClr>
              <a:buSzPct val="80000"/>
            </a:pPr>
            <a:r>
              <a:rPr lang="ja-JP" altLang="en-US" sz="1600" dirty="0">
                <a:latin typeface="Yu Gothic" panose="020B0400000000000000" pitchFamily="34" charset="-128"/>
                <a:ea typeface="Yu Gothic" panose="020B0400000000000000" pitchFamily="34" charset="-128"/>
              </a:rPr>
              <a:t>コンテクストに寄せていきます。</a:t>
            </a:r>
            <a:endParaRPr lang="en-US" altLang="ja-JP" sz="1600" dirty="0">
              <a:latin typeface="Yu Gothic" panose="020B0400000000000000" pitchFamily="34" charset="-128"/>
              <a:ea typeface="Yu Gothic" panose="020B0400000000000000" pitchFamily="34" charset="-128"/>
            </a:endParaRPr>
          </a:p>
        </p:txBody>
      </p:sp>
      <p:sp>
        <p:nvSpPr>
          <p:cNvPr id="54" name="四角形: 角を丸くする 53">
            <a:extLst>
              <a:ext uri="{FF2B5EF4-FFF2-40B4-BE49-F238E27FC236}">
                <a16:creationId xmlns:a16="http://schemas.microsoft.com/office/drawing/2014/main" id="{4136284C-FF61-4004-8DB1-190AF220BE15}"/>
              </a:ext>
            </a:extLst>
          </p:cNvPr>
          <p:cNvSpPr/>
          <p:nvPr/>
        </p:nvSpPr>
        <p:spPr>
          <a:xfrm>
            <a:off x="7800368" y="2487530"/>
            <a:ext cx="1869313" cy="36218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t>レポート項目例</a:t>
            </a:r>
          </a:p>
        </p:txBody>
      </p:sp>
      <p:sp>
        <p:nvSpPr>
          <p:cNvPr id="27" name="四角形: 角を丸くする 26">
            <a:extLst>
              <a:ext uri="{FF2B5EF4-FFF2-40B4-BE49-F238E27FC236}">
                <a16:creationId xmlns:a16="http://schemas.microsoft.com/office/drawing/2014/main" id="{6C2FB89C-71ED-4C3C-A3F5-286CF92FE6A1}"/>
              </a:ext>
            </a:extLst>
          </p:cNvPr>
          <p:cNvSpPr/>
          <p:nvPr/>
        </p:nvSpPr>
        <p:spPr>
          <a:xfrm>
            <a:off x="1918122" y="2924160"/>
            <a:ext cx="2282002" cy="56674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t>ALL</a:t>
            </a:r>
            <a:r>
              <a:rPr kumimoji="1" lang="ja-JP" altLang="en-US" sz="1200" b="1" dirty="0"/>
              <a:t>コンテクストで配信</a:t>
            </a:r>
          </a:p>
        </p:txBody>
      </p:sp>
      <p:sp>
        <p:nvSpPr>
          <p:cNvPr id="28" name="四角形: 角を丸くする 27">
            <a:extLst>
              <a:ext uri="{FF2B5EF4-FFF2-40B4-BE49-F238E27FC236}">
                <a16:creationId xmlns:a16="http://schemas.microsoft.com/office/drawing/2014/main" id="{B0C7189C-2F85-40C9-B7B9-643B23708758}"/>
              </a:ext>
            </a:extLst>
          </p:cNvPr>
          <p:cNvSpPr/>
          <p:nvPr/>
        </p:nvSpPr>
        <p:spPr>
          <a:xfrm>
            <a:off x="1918122" y="4208276"/>
            <a:ext cx="2282002" cy="566744"/>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コンテクストを絞って配信</a:t>
            </a:r>
          </a:p>
        </p:txBody>
      </p:sp>
      <p:sp>
        <p:nvSpPr>
          <p:cNvPr id="29" name="二等辺三角形 28">
            <a:extLst>
              <a:ext uri="{FF2B5EF4-FFF2-40B4-BE49-F238E27FC236}">
                <a16:creationId xmlns:a16="http://schemas.microsoft.com/office/drawing/2014/main" id="{9702A9D4-C4AB-407A-9221-335993A1CFB3}"/>
              </a:ext>
            </a:extLst>
          </p:cNvPr>
          <p:cNvSpPr/>
          <p:nvPr/>
        </p:nvSpPr>
        <p:spPr>
          <a:xfrm flipV="1">
            <a:off x="2650801" y="3872346"/>
            <a:ext cx="753035" cy="213255"/>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矢印コネクタ 29">
            <a:extLst>
              <a:ext uri="{FF2B5EF4-FFF2-40B4-BE49-F238E27FC236}">
                <a16:creationId xmlns:a16="http://schemas.microsoft.com/office/drawing/2014/main" id="{FCE9044F-69AA-41CB-AF3F-4497954D13F1}"/>
              </a:ext>
            </a:extLst>
          </p:cNvPr>
          <p:cNvCxnSpPr/>
          <p:nvPr/>
        </p:nvCxnSpPr>
        <p:spPr>
          <a:xfrm>
            <a:off x="4316765" y="3207532"/>
            <a:ext cx="89172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0613FADF-2B4A-4773-B0C7-8F69D525CE71}"/>
              </a:ext>
            </a:extLst>
          </p:cNvPr>
          <p:cNvCxnSpPr/>
          <p:nvPr/>
        </p:nvCxnSpPr>
        <p:spPr>
          <a:xfrm>
            <a:off x="4316764" y="4491648"/>
            <a:ext cx="89172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3" name="Google Shape;3197;p159">
            <a:extLst>
              <a:ext uri="{FF2B5EF4-FFF2-40B4-BE49-F238E27FC236}">
                <a16:creationId xmlns:a16="http://schemas.microsoft.com/office/drawing/2014/main" id="{BEC94D83-6226-4DC4-90D4-7207A97BC24F}"/>
              </a:ext>
            </a:extLst>
          </p:cNvPr>
          <p:cNvSpPr txBox="1">
            <a:spLocks/>
          </p:cNvSpPr>
          <p:nvPr/>
        </p:nvSpPr>
        <p:spPr>
          <a:xfrm>
            <a:off x="1899300" y="3462486"/>
            <a:ext cx="2268646" cy="336775"/>
          </a:xfrm>
          <a:prstGeom prst="rect">
            <a:avLst/>
          </a:prstGeom>
        </p:spPr>
        <p:txBody>
          <a:bodyPr spcFirstLastPara="1" vert="horz" wrap="square" lIns="82939" tIns="82939" rIns="82939" bIns="82939" rtlCol="0" anchor="ctr" anchorCtr="0">
            <a:spAutoFit/>
          </a:bodyPr>
          <a:lstStyle>
            <a:lvl1pPr algn="l" defTabSz="1007943" rtl="0" eaLnBrk="1" latinLnBrk="0" hangingPunct="1">
              <a:lnSpc>
                <a:spcPct val="90000"/>
              </a:lnSpc>
              <a:spcBef>
                <a:spcPct val="0"/>
              </a:spcBef>
              <a:buNone/>
              <a:defRPr kumimoji="1" sz="2400" b="1" kern="1200">
                <a:solidFill>
                  <a:schemeClr val="tx1"/>
                </a:solidFill>
                <a:latin typeface="+mj-lt"/>
                <a:ea typeface="+mj-ea"/>
                <a:cs typeface="+mj-cs"/>
              </a:defRPr>
            </a:lvl1pPr>
          </a:lstStyle>
          <a:p>
            <a:pPr algn="ctr">
              <a:lnSpc>
                <a:spcPct val="100000"/>
              </a:lnSpc>
              <a:spcBef>
                <a:spcPts val="0"/>
              </a:spcBef>
              <a:buClr>
                <a:schemeClr val="tx2"/>
              </a:buClr>
              <a:buSzPct val="80000"/>
            </a:pPr>
            <a:r>
              <a:rPr lang="en-US" altLang="ja-JP" sz="1100" dirty="0">
                <a:latin typeface="Yu Gothic" panose="020B0400000000000000" pitchFamily="34" charset="-128"/>
                <a:ea typeface="Yu Gothic" panose="020B0400000000000000" pitchFamily="34" charset="-128"/>
              </a:rPr>
              <a:t>CTR</a:t>
            </a:r>
            <a:r>
              <a:rPr lang="ja-JP" altLang="en-US" sz="1100" dirty="0">
                <a:latin typeface="Yu Gothic" panose="020B0400000000000000" pitchFamily="34" charset="-128"/>
                <a:ea typeface="Yu Gothic" panose="020B0400000000000000" pitchFamily="34" charset="-128"/>
              </a:rPr>
              <a:t>軸で相性を観察</a:t>
            </a:r>
            <a:endParaRPr lang="en-US" altLang="ja-JP" sz="1100" dirty="0">
              <a:latin typeface="Yu Gothic" panose="020B0400000000000000" pitchFamily="34" charset="-128"/>
              <a:ea typeface="Yu Gothic" panose="020B0400000000000000" pitchFamily="34" charset="-128"/>
            </a:endParaRPr>
          </a:p>
        </p:txBody>
      </p:sp>
      <p:sp>
        <p:nvSpPr>
          <p:cNvPr id="36" name="タイトル 3">
            <a:extLst>
              <a:ext uri="{FF2B5EF4-FFF2-40B4-BE49-F238E27FC236}">
                <a16:creationId xmlns:a16="http://schemas.microsoft.com/office/drawing/2014/main" id="{4FF3B15B-A5EA-4D6A-9784-D5FD69D6C3D3}"/>
              </a:ext>
            </a:extLst>
          </p:cNvPr>
          <p:cNvSpPr txBox="1">
            <a:spLocks/>
          </p:cNvSpPr>
          <p:nvPr/>
        </p:nvSpPr>
        <p:spPr>
          <a:xfrm>
            <a:off x="2002849" y="923360"/>
            <a:ext cx="1980029" cy="565411"/>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solidFill>
                  <a:schemeClr val="tx2"/>
                </a:solidFill>
              </a:rPr>
              <a:t>好相性コンテクスト</a:t>
            </a:r>
            <a:endParaRPr lang="en-US" altLang="ja-JP" sz="1400" b="1" dirty="0">
              <a:solidFill>
                <a:schemeClr val="tx2"/>
              </a:solidFill>
            </a:endParaRPr>
          </a:p>
          <a:p>
            <a:r>
              <a:rPr lang="ja-JP" altLang="en-US" sz="2000" b="1" dirty="0">
                <a:solidFill>
                  <a:schemeClr val="tx2"/>
                </a:solidFill>
              </a:rPr>
              <a:t>検証タイアップ</a:t>
            </a:r>
          </a:p>
        </p:txBody>
      </p:sp>
      <p:sp>
        <p:nvSpPr>
          <p:cNvPr id="2" name="左中かっこ 1">
            <a:extLst>
              <a:ext uri="{FF2B5EF4-FFF2-40B4-BE49-F238E27FC236}">
                <a16:creationId xmlns:a16="http://schemas.microsoft.com/office/drawing/2014/main" id="{E6E1186A-5D02-4A50-A0C9-FC2940063E62}"/>
              </a:ext>
            </a:extLst>
          </p:cNvPr>
          <p:cNvSpPr/>
          <p:nvPr/>
        </p:nvSpPr>
        <p:spPr>
          <a:xfrm>
            <a:off x="1697646" y="2871246"/>
            <a:ext cx="160431" cy="2064188"/>
          </a:xfrm>
          <a:prstGeom prst="leftBrace">
            <a:avLst>
              <a:gd name="adj1" fmla="val 0"/>
              <a:gd name="adj2" fmla="val 50000"/>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39" name="Google Shape;3197;p159">
            <a:extLst>
              <a:ext uri="{FF2B5EF4-FFF2-40B4-BE49-F238E27FC236}">
                <a16:creationId xmlns:a16="http://schemas.microsoft.com/office/drawing/2014/main" id="{EDFF831F-FEEC-4E0C-9CD6-D89906EE7362}"/>
              </a:ext>
            </a:extLst>
          </p:cNvPr>
          <p:cNvSpPr txBox="1">
            <a:spLocks/>
          </p:cNvSpPr>
          <p:nvPr/>
        </p:nvSpPr>
        <p:spPr>
          <a:xfrm>
            <a:off x="417113" y="3748826"/>
            <a:ext cx="1387383" cy="336775"/>
          </a:xfrm>
          <a:prstGeom prst="rect">
            <a:avLst/>
          </a:prstGeom>
        </p:spPr>
        <p:txBody>
          <a:bodyPr spcFirstLastPara="1" vert="horz" wrap="square" lIns="82939" tIns="82939" rIns="82939" bIns="82939" rtlCol="0" anchor="ctr" anchorCtr="0">
            <a:spAutoFit/>
          </a:bodyPr>
          <a:lstStyle>
            <a:lvl1pPr algn="l" defTabSz="1007943" rtl="0" eaLnBrk="1" latinLnBrk="0" hangingPunct="1">
              <a:lnSpc>
                <a:spcPct val="90000"/>
              </a:lnSpc>
              <a:spcBef>
                <a:spcPct val="0"/>
              </a:spcBef>
              <a:buNone/>
              <a:defRPr kumimoji="1" sz="2400" b="1" kern="1200">
                <a:solidFill>
                  <a:schemeClr val="tx1"/>
                </a:solidFill>
                <a:latin typeface="+mj-lt"/>
                <a:ea typeface="+mj-ea"/>
                <a:cs typeface="+mj-cs"/>
              </a:defRPr>
            </a:lvl1pPr>
          </a:lstStyle>
          <a:p>
            <a:pPr>
              <a:lnSpc>
                <a:spcPct val="100000"/>
              </a:lnSpc>
              <a:spcBef>
                <a:spcPts val="0"/>
              </a:spcBef>
              <a:buClr>
                <a:schemeClr val="tx2"/>
              </a:buClr>
              <a:buSzPct val="80000"/>
            </a:pPr>
            <a:r>
              <a:rPr lang="ja-JP" altLang="en-US" sz="1100" dirty="0">
                <a:latin typeface="Yu Gothic" panose="020B0400000000000000" pitchFamily="34" charset="-128"/>
                <a:ea typeface="Yu Gothic" panose="020B0400000000000000" pitchFamily="34" charset="-128"/>
              </a:rPr>
              <a:t>合計</a:t>
            </a:r>
            <a:r>
              <a:rPr lang="en-US" altLang="ja-JP" sz="1100" dirty="0">
                <a:latin typeface="Yu Gothic" panose="020B0400000000000000" pitchFamily="34" charset="-128"/>
                <a:ea typeface="Yu Gothic" panose="020B0400000000000000" pitchFamily="34" charset="-128"/>
              </a:rPr>
              <a:t>2.5</a:t>
            </a:r>
            <a:r>
              <a:rPr lang="ja-JP" altLang="en-US" sz="1100" dirty="0">
                <a:latin typeface="Yu Gothic" panose="020B0400000000000000" pitchFamily="34" charset="-128"/>
                <a:ea typeface="Yu Gothic" panose="020B0400000000000000" pitchFamily="34" charset="-128"/>
              </a:rPr>
              <a:t>万</a:t>
            </a:r>
            <a:r>
              <a:rPr lang="en-US" altLang="ja-JP" sz="1100" dirty="0">
                <a:latin typeface="Yu Gothic" panose="020B0400000000000000" pitchFamily="34" charset="-128"/>
                <a:ea typeface="Yu Gothic" panose="020B0400000000000000" pitchFamily="34" charset="-128"/>
              </a:rPr>
              <a:t>PV</a:t>
            </a:r>
            <a:r>
              <a:rPr lang="ja-JP" altLang="en-US" sz="1100" dirty="0">
                <a:latin typeface="Yu Gothic" panose="020B0400000000000000" pitchFamily="34" charset="-128"/>
                <a:ea typeface="Yu Gothic" panose="020B0400000000000000" pitchFamily="34" charset="-128"/>
              </a:rPr>
              <a:t>保証</a:t>
            </a:r>
            <a:endParaRPr lang="en-US" altLang="ja-JP" sz="1100" dirty="0">
              <a:latin typeface="Yu Gothic" panose="020B0400000000000000" pitchFamily="34" charset="-128"/>
              <a:ea typeface="Yu Gothic" panose="020B0400000000000000" pitchFamily="34" charset="-128"/>
            </a:endParaRPr>
          </a:p>
        </p:txBody>
      </p:sp>
      <p:sp>
        <p:nvSpPr>
          <p:cNvPr id="40" name="Google Shape;3197;p159">
            <a:extLst>
              <a:ext uri="{FF2B5EF4-FFF2-40B4-BE49-F238E27FC236}">
                <a16:creationId xmlns:a16="http://schemas.microsoft.com/office/drawing/2014/main" id="{E00FF31D-9301-4B23-9382-BA3CB7E5A8F1}"/>
              </a:ext>
            </a:extLst>
          </p:cNvPr>
          <p:cNvSpPr txBox="1">
            <a:spLocks/>
          </p:cNvSpPr>
          <p:nvPr/>
        </p:nvSpPr>
        <p:spPr>
          <a:xfrm>
            <a:off x="1899300" y="4725487"/>
            <a:ext cx="2268646" cy="506052"/>
          </a:xfrm>
          <a:prstGeom prst="rect">
            <a:avLst/>
          </a:prstGeom>
        </p:spPr>
        <p:txBody>
          <a:bodyPr spcFirstLastPara="1" vert="horz" wrap="square" lIns="82939" tIns="82939" rIns="82939" bIns="82939" rtlCol="0" anchor="ctr" anchorCtr="0">
            <a:spAutoFit/>
          </a:bodyPr>
          <a:lstStyle>
            <a:lvl1pPr algn="l" defTabSz="1007943" rtl="0" eaLnBrk="1" latinLnBrk="0" hangingPunct="1">
              <a:lnSpc>
                <a:spcPct val="90000"/>
              </a:lnSpc>
              <a:spcBef>
                <a:spcPct val="0"/>
              </a:spcBef>
              <a:buNone/>
              <a:defRPr kumimoji="1" sz="2400" b="1" kern="1200">
                <a:solidFill>
                  <a:schemeClr val="tx1"/>
                </a:solidFill>
                <a:latin typeface="+mj-lt"/>
                <a:ea typeface="+mj-ea"/>
                <a:cs typeface="+mj-cs"/>
              </a:defRPr>
            </a:lvl1pPr>
          </a:lstStyle>
          <a:p>
            <a:pPr algn="ctr">
              <a:lnSpc>
                <a:spcPct val="100000"/>
              </a:lnSpc>
              <a:spcBef>
                <a:spcPts val="0"/>
              </a:spcBef>
              <a:buClr>
                <a:schemeClr val="tx2"/>
              </a:buClr>
              <a:buSzPct val="80000"/>
            </a:pPr>
            <a:r>
              <a:rPr lang="ja-JP" altLang="en-US" sz="1100" dirty="0">
                <a:latin typeface="Yu Gothic" panose="020B0400000000000000" pitchFamily="34" charset="-128"/>
                <a:ea typeface="Yu Gothic" panose="020B0400000000000000" pitchFamily="34" charset="-128"/>
              </a:rPr>
              <a:t>ページ側での行動を検証</a:t>
            </a:r>
            <a:endParaRPr lang="en-US" altLang="ja-JP" sz="1100" dirty="0">
              <a:latin typeface="Yu Gothic" panose="020B0400000000000000" pitchFamily="34" charset="-128"/>
              <a:ea typeface="Yu Gothic" panose="020B0400000000000000" pitchFamily="34" charset="-128"/>
            </a:endParaRPr>
          </a:p>
          <a:p>
            <a:pPr algn="ctr">
              <a:lnSpc>
                <a:spcPct val="100000"/>
              </a:lnSpc>
              <a:spcBef>
                <a:spcPts val="0"/>
              </a:spcBef>
              <a:buClr>
                <a:schemeClr val="tx2"/>
              </a:buClr>
              <a:buSzPct val="80000"/>
            </a:pPr>
            <a:r>
              <a:rPr lang="ja-JP" altLang="en-US" sz="1100" dirty="0">
                <a:latin typeface="Yu Gothic" panose="020B0400000000000000" pitchFamily="34" charset="-128"/>
                <a:ea typeface="Yu Gothic" panose="020B0400000000000000" pitchFamily="34" charset="-128"/>
              </a:rPr>
              <a:t>リンククリック、スクロール率等</a:t>
            </a:r>
            <a:endParaRPr lang="en-US" altLang="ja-JP" sz="1100" dirty="0">
              <a:latin typeface="Yu Gothic" panose="020B0400000000000000" pitchFamily="34" charset="-128"/>
              <a:ea typeface="Yu Gothic" panose="020B0400000000000000" pitchFamily="34" charset="-128"/>
            </a:endParaRPr>
          </a:p>
        </p:txBody>
      </p:sp>
      <p:cxnSp>
        <p:nvCxnSpPr>
          <p:cNvPr id="46" name="直線コネクタ 45">
            <a:extLst>
              <a:ext uri="{FF2B5EF4-FFF2-40B4-BE49-F238E27FC236}">
                <a16:creationId xmlns:a16="http://schemas.microsoft.com/office/drawing/2014/main" id="{86FB5101-C328-41AD-8ACB-939DB792B2A6}"/>
              </a:ext>
            </a:extLst>
          </p:cNvPr>
          <p:cNvCxnSpPr>
            <a:cxnSpLocks/>
          </p:cNvCxnSpPr>
          <p:nvPr/>
        </p:nvCxnSpPr>
        <p:spPr>
          <a:xfrm>
            <a:off x="8467826" y="4997027"/>
            <a:ext cx="230425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id="{D1DFF4EB-9D0F-4E4C-85CA-F0F55695059A}"/>
              </a:ext>
            </a:extLst>
          </p:cNvPr>
          <p:cNvSpPr txBox="1"/>
          <p:nvPr/>
        </p:nvSpPr>
        <p:spPr>
          <a:xfrm>
            <a:off x="8482516" y="5057464"/>
            <a:ext cx="1690183" cy="230832"/>
          </a:xfrm>
          <a:prstGeom prst="rect">
            <a:avLst/>
          </a:prstGeom>
          <a:noFill/>
        </p:spPr>
        <p:txBody>
          <a:bodyPr wrap="square" rtlCol="0">
            <a:spAutoFit/>
          </a:bodyPr>
          <a:lstStyle/>
          <a:p>
            <a:r>
              <a:rPr kumimoji="1" lang="ja-JP" altLang="en-US" sz="900" b="1" dirty="0">
                <a:latin typeface="+mn-ea"/>
              </a:rPr>
              <a:t>通常タイアップ実施</a:t>
            </a:r>
            <a:endParaRPr kumimoji="1" lang="en-US" altLang="ja-JP" sz="900" b="1" dirty="0">
              <a:latin typeface="+mn-ea"/>
            </a:endParaRPr>
          </a:p>
        </p:txBody>
      </p:sp>
      <p:sp>
        <p:nvSpPr>
          <p:cNvPr id="48" name="テキスト ボックス 47">
            <a:extLst>
              <a:ext uri="{FF2B5EF4-FFF2-40B4-BE49-F238E27FC236}">
                <a16:creationId xmlns:a16="http://schemas.microsoft.com/office/drawing/2014/main" id="{1A8B57F0-88C8-4808-888D-720A39811AE4}"/>
              </a:ext>
            </a:extLst>
          </p:cNvPr>
          <p:cNvSpPr txBox="1"/>
          <p:nvPr/>
        </p:nvSpPr>
        <p:spPr>
          <a:xfrm>
            <a:off x="9980676" y="5049063"/>
            <a:ext cx="763260" cy="253916"/>
          </a:xfrm>
          <a:prstGeom prst="rect">
            <a:avLst/>
          </a:prstGeom>
          <a:noFill/>
        </p:spPr>
        <p:txBody>
          <a:bodyPr wrap="square" rtlCol="0" anchor="ctr">
            <a:spAutoFit/>
          </a:bodyPr>
          <a:lstStyle/>
          <a:p>
            <a:r>
              <a:rPr lang="en-US" altLang="ja-JP" sz="1050" b="1" dirty="0">
                <a:latin typeface="+mn-ea"/>
                <a:cs typeface="メイリオ" pitchFamily="50" charset="-128"/>
              </a:rPr>
              <a:t>300</a:t>
            </a:r>
            <a:r>
              <a:rPr lang="ja-JP" altLang="en-US" sz="1050" b="1" dirty="0">
                <a:latin typeface="+mn-ea"/>
                <a:cs typeface="メイリオ" pitchFamily="50" charset="-128"/>
              </a:rPr>
              <a:t>万円</a:t>
            </a:r>
            <a:endParaRPr lang="en-US" altLang="ja-JP" sz="1050" b="1" dirty="0">
              <a:latin typeface="+mn-ea"/>
              <a:cs typeface="メイリオ" pitchFamily="50" charset="-128"/>
            </a:endParaRPr>
          </a:p>
        </p:txBody>
      </p:sp>
      <p:cxnSp>
        <p:nvCxnSpPr>
          <p:cNvPr id="50" name="直線コネクタ 49">
            <a:extLst>
              <a:ext uri="{FF2B5EF4-FFF2-40B4-BE49-F238E27FC236}">
                <a16:creationId xmlns:a16="http://schemas.microsoft.com/office/drawing/2014/main" id="{F41F2F07-6C2C-4AB9-BE35-C1ECC3445D34}"/>
              </a:ext>
            </a:extLst>
          </p:cNvPr>
          <p:cNvCxnSpPr>
            <a:cxnSpLocks/>
          </p:cNvCxnSpPr>
          <p:nvPr/>
        </p:nvCxnSpPr>
        <p:spPr>
          <a:xfrm>
            <a:off x="8467826" y="5821139"/>
            <a:ext cx="230425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51D1F916-C31B-4F25-824C-5C6A4E9F3324}"/>
              </a:ext>
            </a:extLst>
          </p:cNvPr>
          <p:cNvSpPr txBox="1"/>
          <p:nvPr/>
        </p:nvSpPr>
        <p:spPr>
          <a:xfrm>
            <a:off x="8482516" y="5432436"/>
            <a:ext cx="1690183" cy="230832"/>
          </a:xfrm>
          <a:prstGeom prst="rect">
            <a:avLst/>
          </a:prstGeom>
          <a:noFill/>
        </p:spPr>
        <p:txBody>
          <a:bodyPr wrap="square" rtlCol="0">
            <a:spAutoFit/>
          </a:bodyPr>
          <a:lstStyle/>
          <a:p>
            <a:r>
              <a:rPr kumimoji="1" lang="ja-JP" altLang="en-US" sz="900" b="1" dirty="0">
                <a:latin typeface="+mn-ea"/>
              </a:rPr>
              <a:t>コンテクスト検証</a:t>
            </a:r>
            <a:endParaRPr kumimoji="1" lang="en-US" altLang="ja-JP" sz="900" b="1" dirty="0">
              <a:latin typeface="+mn-ea"/>
            </a:endParaRPr>
          </a:p>
        </p:txBody>
      </p:sp>
      <p:sp>
        <p:nvSpPr>
          <p:cNvPr id="52" name="テキスト ボックス 51">
            <a:extLst>
              <a:ext uri="{FF2B5EF4-FFF2-40B4-BE49-F238E27FC236}">
                <a16:creationId xmlns:a16="http://schemas.microsoft.com/office/drawing/2014/main" id="{790BFA20-548E-420D-9E78-3D01E1A94EA3}"/>
              </a:ext>
            </a:extLst>
          </p:cNvPr>
          <p:cNvSpPr txBox="1"/>
          <p:nvPr/>
        </p:nvSpPr>
        <p:spPr>
          <a:xfrm>
            <a:off x="9980676" y="5424035"/>
            <a:ext cx="936546" cy="253916"/>
          </a:xfrm>
          <a:prstGeom prst="rect">
            <a:avLst/>
          </a:prstGeom>
          <a:noFill/>
        </p:spPr>
        <p:txBody>
          <a:bodyPr wrap="square" rtlCol="0" anchor="ctr">
            <a:spAutoFit/>
          </a:bodyPr>
          <a:lstStyle/>
          <a:p>
            <a:r>
              <a:rPr lang="en-US" altLang="ja-JP" sz="1050" b="1" dirty="0">
                <a:latin typeface="+mn-ea"/>
                <a:cs typeface="メイリオ" pitchFamily="50" charset="-128"/>
              </a:rPr>
              <a:t>100</a:t>
            </a:r>
            <a:r>
              <a:rPr lang="ja-JP" altLang="en-US" sz="1050" b="1" dirty="0">
                <a:latin typeface="+mn-ea"/>
                <a:cs typeface="メイリオ" pitchFamily="50" charset="-128"/>
              </a:rPr>
              <a:t>万円～</a:t>
            </a:r>
            <a:endParaRPr lang="en-US" altLang="ja-JP" sz="1050" b="1" dirty="0">
              <a:latin typeface="+mn-ea"/>
              <a:cs typeface="メイリオ" pitchFamily="50" charset="-128"/>
            </a:endParaRPr>
          </a:p>
        </p:txBody>
      </p:sp>
      <p:sp>
        <p:nvSpPr>
          <p:cNvPr id="53" name="テキスト ボックス 52">
            <a:extLst>
              <a:ext uri="{FF2B5EF4-FFF2-40B4-BE49-F238E27FC236}">
                <a16:creationId xmlns:a16="http://schemas.microsoft.com/office/drawing/2014/main" id="{B089EFA0-5A17-4153-9363-1A264F95436E}"/>
              </a:ext>
            </a:extLst>
          </p:cNvPr>
          <p:cNvSpPr txBox="1"/>
          <p:nvPr/>
        </p:nvSpPr>
        <p:spPr>
          <a:xfrm>
            <a:off x="8482516" y="5835983"/>
            <a:ext cx="1432761" cy="253916"/>
          </a:xfrm>
          <a:prstGeom prst="rect">
            <a:avLst/>
          </a:prstGeom>
          <a:noFill/>
        </p:spPr>
        <p:txBody>
          <a:bodyPr wrap="square" rtlCol="0">
            <a:spAutoFit/>
          </a:bodyPr>
          <a:lstStyle/>
          <a:p>
            <a:pPr algn="r"/>
            <a:r>
              <a:rPr kumimoji="1" lang="ja-JP" altLang="en-US" sz="1050" b="1" dirty="0">
                <a:latin typeface="+mn-ea"/>
              </a:rPr>
              <a:t>合計</a:t>
            </a:r>
            <a:r>
              <a:rPr kumimoji="1" lang="en-US" altLang="ja-JP" sz="1050" b="1" dirty="0">
                <a:latin typeface="+mn-ea"/>
              </a:rPr>
              <a:t>2.5</a:t>
            </a:r>
            <a:r>
              <a:rPr kumimoji="1" lang="ja-JP" altLang="en-US" sz="1050" b="1" dirty="0">
                <a:latin typeface="+mn-ea"/>
              </a:rPr>
              <a:t>万</a:t>
            </a:r>
            <a:r>
              <a:rPr kumimoji="1" lang="en-US" altLang="ja-JP" sz="1050" b="1" dirty="0">
                <a:latin typeface="+mn-ea"/>
              </a:rPr>
              <a:t>PV</a:t>
            </a:r>
            <a:r>
              <a:rPr kumimoji="1" lang="ja-JP" altLang="en-US" sz="1050" b="1" dirty="0">
                <a:latin typeface="+mn-ea"/>
              </a:rPr>
              <a:t>保証</a:t>
            </a:r>
          </a:p>
        </p:txBody>
      </p:sp>
      <p:sp>
        <p:nvSpPr>
          <p:cNvPr id="55" name="テキスト ボックス 54">
            <a:extLst>
              <a:ext uri="{FF2B5EF4-FFF2-40B4-BE49-F238E27FC236}">
                <a16:creationId xmlns:a16="http://schemas.microsoft.com/office/drawing/2014/main" id="{B85BC029-1D23-46B5-850B-CECFF2456B51}"/>
              </a:ext>
            </a:extLst>
          </p:cNvPr>
          <p:cNvSpPr txBox="1"/>
          <p:nvPr/>
        </p:nvSpPr>
        <p:spPr>
          <a:xfrm>
            <a:off x="9980676" y="5816041"/>
            <a:ext cx="1587088" cy="276999"/>
          </a:xfrm>
          <a:prstGeom prst="rect">
            <a:avLst/>
          </a:prstGeom>
          <a:noFill/>
        </p:spPr>
        <p:txBody>
          <a:bodyPr wrap="square" rtlCol="0" anchor="ctr">
            <a:spAutoFit/>
          </a:bodyPr>
          <a:lstStyle/>
          <a:p>
            <a:r>
              <a:rPr lang="en-US" altLang="ja-JP" sz="1200" b="1" dirty="0">
                <a:latin typeface="+mn-ea"/>
                <a:cs typeface="メイリオ" pitchFamily="50" charset="-128"/>
              </a:rPr>
              <a:t>400</a:t>
            </a:r>
            <a:r>
              <a:rPr lang="ja-JP" altLang="en-US" sz="1200" b="1" dirty="0">
                <a:latin typeface="+mn-ea"/>
                <a:cs typeface="メイリオ" pitchFamily="50" charset="-128"/>
              </a:rPr>
              <a:t>万円～＋制作費</a:t>
            </a:r>
            <a:endParaRPr lang="en-US" altLang="ja-JP" sz="1200" b="1" dirty="0">
              <a:latin typeface="+mn-ea"/>
              <a:cs typeface="メイリオ" pitchFamily="50" charset="-128"/>
            </a:endParaRPr>
          </a:p>
        </p:txBody>
      </p:sp>
      <p:sp>
        <p:nvSpPr>
          <p:cNvPr id="56" name="テキスト ボックス 55">
            <a:extLst>
              <a:ext uri="{FF2B5EF4-FFF2-40B4-BE49-F238E27FC236}">
                <a16:creationId xmlns:a16="http://schemas.microsoft.com/office/drawing/2014/main" id="{30048ED2-F889-41B0-AF95-43F0EC5D1CD8}"/>
              </a:ext>
            </a:extLst>
          </p:cNvPr>
          <p:cNvSpPr txBox="1"/>
          <p:nvPr/>
        </p:nvSpPr>
        <p:spPr>
          <a:xfrm>
            <a:off x="8429000" y="6047145"/>
            <a:ext cx="3138764" cy="261610"/>
          </a:xfrm>
          <a:prstGeom prst="rect">
            <a:avLst/>
          </a:prstGeom>
          <a:noFill/>
        </p:spPr>
        <p:txBody>
          <a:bodyPr wrap="square" rtlCol="0" anchor="ctr">
            <a:spAutoFit/>
          </a:bodyPr>
          <a:lstStyle/>
          <a:p>
            <a:r>
              <a:rPr lang="ja-JP" altLang="en-US" sz="1050" b="1" dirty="0">
                <a:solidFill>
                  <a:schemeClr val="bg2">
                    <a:lumMod val="75000"/>
                  </a:schemeClr>
                </a:solidFill>
                <a:latin typeface="+mn-ea"/>
                <a:cs typeface="メイリオ" pitchFamily="50" charset="-128"/>
              </a:rPr>
              <a:t>トライアル期間 ヒートマップ計測無料</a:t>
            </a:r>
            <a:endParaRPr lang="en-US" altLang="ja-JP" sz="1050" b="1" dirty="0">
              <a:solidFill>
                <a:schemeClr val="bg2">
                  <a:lumMod val="75000"/>
                </a:schemeClr>
              </a:solidFill>
              <a:latin typeface="+mn-ea"/>
              <a:cs typeface="メイリオ" pitchFamily="50" charset="-128"/>
            </a:endParaRPr>
          </a:p>
        </p:txBody>
      </p:sp>
      <p:sp>
        <p:nvSpPr>
          <p:cNvPr id="57" name="Google Shape;3197;p159">
            <a:extLst>
              <a:ext uri="{FF2B5EF4-FFF2-40B4-BE49-F238E27FC236}">
                <a16:creationId xmlns:a16="http://schemas.microsoft.com/office/drawing/2014/main" id="{C1595C99-CE92-444B-A0B1-79943A50CF31}"/>
              </a:ext>
            </a:extLst>
          </p:cNvPr>
          <p:cNvSpPr txBox="1">
            <a:spLocks/>
          </p:cNvSpPr>
          <p:nvPr/>
        </p:nvSpPr>
        <p:spPr>
          <a:xfrm>
            <a:off x="8482516" y="6232514"/>
            <a:ext cx="2886271" cy="275220"/>
          </a:xfrm>
          <a:prstGeom prst="rect">
            <a:avLst/>
          </a:prstGeom>
        </p:spPr>
        <p:txBody>
          <a:bodyPr spcFirstLastPara="1" vert="horz" wrap="square" lIns="82939" tIns="82939" rIns="82939" bIns="82939" rtlCol="0" anchor="ctr" anchorCtr="0">
            <a:spAutoFit/>
          </a:bodyPr>
          <a:lstStyle>
            <a:lvl1pPr algn="l" defTabSz="1007943" rtl="0" eaLnBrk="1" latinLnBrk="0" hangingPunct="1">
              <a:lnSpc>
                <a:spcPct val="90000"/>
              </a:lnSpc>
              <a:spcBef>
                <a:spcPct val="0"/>
              </a:spcBef>
              <a:buNone/>
              <a:defRPr kumimoji="1" sz="2400" b="1" kern="1200">
                <a:solidFill>
                  <a:schemeClr val="tx1"/>
                </a:solidFill>
                <a:latin typeface="+mj-lt"/>
                <a:ea typeface="+mj-ea"/>
                <a:cs typeface="+mj-cs"/>
              </a:defRPr>
            </a:lvl1pPr>
          </a:lstStyle>
          <a:p>
            <a:pPr>
              <a:lnSpc>
                <a:spcPct val="100000"/>
              </a:lnSpc>
              <a:spcBef>
                <a:spcPts val="0"/>
              </a:spcBef>
              <a:buClr>
                <a:schemeClr val="tx2"/>
              </a:buClr>
              <a:buSzPct val="80000"/>
            </a:pPr>
            <a:r>
              <a:rPr lang="en-US" altLang="ja-JP" sz="700" dirty="0">
                <a:latin typeface="Yu Gothic" panose="020B0400000000000000" pitchFamily="34" charset="-128"/>
                <a:ea typeface="Yu Gothic" panose="020B0400000000000000" pitchFamily="34" charset="-128"/>
              </a:rPr>
              <a:t>※2021</a:t>
            </a:r>
            <a:r>
              <a:rPr lang="ja-JP" altLang="en-US" sz="700" dirty="0">
                <a:latin typeface="Yu Gothic" panose="020B0400000000000000" pitchFamily="34" charset="-128"/>
                <a:ea typeface="Yu Gothic" panose="020B0400000000000000" pitchFamily="34" charset="-128"/>
              </a:rPr>
              <a:t>年度中の実施に限ります。成形レポートは別途料金です。</a:t>
            </a:r>
            <a:endParaRPr lang="en-US" altLang="ja-JP" sz="700" dirty="0">
              <a:latin typeface="Yu Gothic" panose="020B0400000000000000" pitchFamily="34" charset="-128"/>
              <a:ea typeface="Yu Gothic" panose="020B0400000000000000" pitchFamily="34" charset="-128"/>
            </a:endParaRPr>
          </a:p>
        </p:txBody>
      </p:sp>
      <p:sp>
        <p:nvSpPr>
          <p:cNvPr id="70" name="Google Shape;3197;p159">
            <a:extLst>
              <a:ext uri="{FF2B5EF4-FFF2-40B4-BE49-F238E27FC236}">
                <a16:creationId xmlns:a16="http://schemas.microsoft.com/office/drawing/2014/main" id="{08B46720-CB55-459B-AEA8-781326482746}"/>
              </a:ext>
            </a:extLst>
          </p:cNvPr>
          <p:cNvSpPr txBox="1">
            <a:spLocks/>
          </p:cNvSpPr>
          <p:nvPr/>
        </p:nvSpPr>
        <p:spPr>
          <a:xfrm>
            <a:off x="1777861" y="5209727"/>
            <a:ext cx="3301198" cy="382941"/>
          </a:xfrm>
          <a:prstGeom prst="rect">
            <a:avLst/>
          </a:prstGeom>
        </p:spPr>
        <p:txBody>
          <a:bodyPr spcFirstLastPara="1" vert="horz" wrap="square" lIns="82939" tIns="82939" rIns="82939" bIns="82939" rtlCol="0" anchor="ctr" anchorCtr="0">
            <a:spAutoFit/>
          </a:bodyPr>
          <a:lstStyle>
            <a:lvl1pPr algn="l" defTabSz="1007943" rtl="0" eaLnBrk="1" latinLnBrk="0" hangingPunct="1">
              <a:lnSpc>
                <a:spcPct val="90000"/>
              </a:lnSpc>
              <a:spcBef>
                <a:spcPct val="0"/>
              </a:spcBef>
              <a:buNone/>
              <a:defRPr kumimoji="1" sz="2400" b="1" kern="1200">
                <a:solidFill>
                  <a:schemeClr val="tx1"/>
                </a:solidFill>
                <a:latin typeface="+mj-lt"/>
                <a:ea typeface="+mj-ea"/>
                <a:cs typeface="+mj-cs"/>
              </a:defRPr>
            </a:lvl1pPr>
          </a:lstStyle>
          <a:p>
            <a:pPr>
              <a:lnSpc>
                <a:spcPct val="100000"/>
              </a:lnSpc>
              <a:spcBef>
                <a:spcPts val="0"/>
              </a:spcBef>
              <a:buClr>
                <a:schemeClr val="tx2"/>
              </a:buClr>
              <a:buSzPct val="80000"/>
            </a:pPr>
            <a:r>
              <a:rPr lang="en-US" altLang="ja-JP" sz="700" dirty="0">
                <a:latin typeface="Yu Gothic" panose="020B0400000000000000" pitchFamily="34" charset="-128"/>
                <a:ea typeface="Yu Gothic" panose="020B0400000000000000" pitchFamily="34" charset="-128"/>
              </a:rPr>
              <a:t>※PV</a:t>
            </a:r>
            <a:r>
              <a:rPr lang="ja-JP" altLang="en-US" sz="700" dirty="0">
                <a:latin typeface="Yu Gothic" panose="020B0400000000000000" pitchFamily="34" charset="-128"/>
                <a:ea typeface="Yu Gothic" panose="020B0400000000000000" pitchFamily="34" charset="-128"/>
              </a:rPr>
              <a:t>内訳は非保証</a:t>
            </a:r>
            <a:endParaRPr lang="en-US" altLang="ja-JP" sz="700" dirty="0">
              <a:latin typeface="Yu Gothic" panose="020B0400000000000000" pitchFamily="34" charset="-128"/>
              <a:ea typeface="Yu Gothic" panose="020B0400000000000000" pitchFamily="34" charset="-128"/>
            </a:endParaRPr>
          </a:p>
          <a:p>
            <a:pPr>
              <a:lnSpc>
                <a:spcPct val="100000"/>
              </a:lnSpc>
              <a:spcBef>
                <a:spcPts val="0"/>
              </a:spcBef>
              <a:buClr>
                <a:schemeClr val="tx2"/>
              </a:buClr>
              <a:buSzPct val="80000"/>
            </a:pPr>
            <a:r>
              <a:rPr lang="en-US" altLang="ja-JP" sz="700" dirty="0">
                <a:latin typeface="Yu Gothic" panose="020B0400000000000000" pitchFamily="34" charset="-128"/>
                <a:ea typeface="Yu Gothic" panose="020B0400000000000000" pitchFamily="34" charset="-128"/>
              </a:rPr>
              <a:t>※</a:t>
            </a:r>
            <a:r>
              <a:rPr lang="ja-JP" altLang="en-US" sz="700" dirty="0">
                <a:latin typeface="Yu Gothic" panose="020B0400000000000000" pitchFamily="34" charset="-128"/>
                <a:ea typeface="Yu Gothic" panose="020B0400000000000000" pitchFamily="34" charset="-128"/>
              </a:rPr>
              <a:t>通常実施期間</a:t>
            </a:r>
            <a:r>
              <a:rPr lang="en-US" altLang="ja-JP" sz="700" dirty="0">
                <a:latin typeface="Yu Gothic" panose="020B0400000000000000" pitchFamily="34" charset="-128"/>
                <a:ea typeface="Yu Gothic" panose="020B0400000000000000" pitchFamily="34" charset="-128"/>
              </a:rPr>
              <a:t>4</a:t>
            </a:r>
            <a:r>
              <a:rPr lang="ja-JP" altLang="en-US" sz="700" dirty="0">
                <a:latin typeface="Yu Gothic" panose="020B0400000000000000" pitchFamily="34" charset="-128"/>
                <a:ea typeface="Yu Gothic" panose="020B0400000000000000" pitchFamily="34" charset="-128"/>
              </a:rPr>
              <a:t>週間。未達の場合は期間を延長して達成致します。</a:t>
            </a:r>
            <a:endParaRPr lang="en-US" altLang="ja-JP" sz="700" dirty="0">
              <a:latin typeface="Yu Gothic" panose="020B0400000000000000" pitchFamily="34" charset="-128"/>
              <a:ea typeface="Yu Gothic" panose="020B0400000000000000" pitchFamily="34" charset="-128"/>
            </a:endParaRPr>
          </a:p>
        </p:txBody>
      </p:sp>
      <p:sp>
        <p:nvSpPr>
          <p:cNvPr id="74" name="四角形: 角を丸くする 73">
            <a:extLst>
              <a:ext uri="{FF2B5EF4-FFF2-40B4-BE49-F238E27FC236}">
                <a16:creationId xmlns:a16="http://schemas.microsoft.com/office/drawing/2014/main" id="{9F4386A7-A68A-47E6-A39B-B056A61BC1BC}"/>
              </a:ext>
            </a:extLst>
          </p:cNvPr>
          <p:cNvSpPr/>
          <p:nvPr/>
        </p:nvSpPr>
        <p:spPr>
          <a:xfrm>
            <a:off x="937645" y="1020453"/>
            <a:ext cx="1077950" cy="393215"/>
          </a:xfrm>
          <a:prstGeom prst="roundRect">
            <a:avLst/>
          </a:prstGeom>
          <a:solidFill>
            <a:srgbClr val="D11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タイアップ</a:t>
            </a:r>
            <a:endParaRPr kumimoji="1" lang="ja-JP" altLang="en-US" sz="1600" b="1" dirty="0">
              <a:solidFill>
                <a:schemeClr val="bg1"/>
              </a:solidFill>
            </a:endParaRPr>
          </a:p>
        </p:txBody>
      </p:sp>
    </p:spTree>
    <p:extLst>
      <p:ext uri="{BB962C8B-B14F-4D97-AF65-F5344CB8AC3E}">
        <p14:creationId xmlns:p14="http://schemas.microsoft.com/office/powerpoint/2010/main" val="2959828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120DB17E-F165-45A4-B41E-82B43260796B}"/>
              </a:ext>
            </a:extLst>
          </p:cNvPr>
          <p:cNvGrpSpPr/>
          <p:nvPr/>
        </p:nvGrpSpPr>
        <p:grpSpPr>
          <a:xfrm>
            <a:off x="3426484" y="2409154"/>
            <a:ext cx="2937831" cy="2601152"/>
            <a:chOff x="3426485" y="2609179"/>
            <a:chExt cx="2341042" cy="2072756"/>
          </a:xfrm>
        </p:grpSpPr>
        <p:sp>
          <p:nvSpPr>
            <p:cNvPr id="52" name="テキスト ボックス 51">
              <a:extLst>
                <a:ext uri="{FF2B5EF4-FFF2-40B4-BE49-F238E27FC236}">
                  <a16:creationId xmlns:a16="http://schemas.microsoft.com/office/drawing/2014/main" id="{97C0CBAE-4DA9-4D6E-83A9-10A869A066AF}"/>
                </a:ext>
              </a:extLst>
            </p:cNvPr>
            <p:cNvSpPr txBox="1"/>
            <p:nvPr/>
          </p:nvSpPr>
          <p:spPr>
            <a:xfrm>
              <a:off x="4041118" y="2609179"/>
              <a:ext cx="1103547" cy="384721"/>
            </a:xfrm>
            <a:prstGeom prst="rect">
              <a:avLst/>
            </a:prstGeom>
            <a:noFill/>
          </p:spPr>
          <p:txBody>
            <a:bodyPr wrap="square">
              <a:spAutoFit/>
            </a:bodyPr>
            <a:lstStyle/>
            <a:p>
              <a:pPr algn="ctr">
                <a:lnSpc>
                  <a:spcPct val="150000"/>
                </a:lnSpc>
              </a:pPr>
              <a:r>
                <a:rPr kumimoji="1" lang="en-US" altLang="ja-JP" sz="1400" b="1"/>
                <a:t>CTR</a:t>
              </a:r>
            </a:p>
          </p:txBody>
        </p:sp>
        <p:pic>
          <p:nvPicPr>
            <p:cNvPr id="4106" name="Picture 10">
              <a:extLst>
                <a:ext uri="{FF2B5EF4-FFF2-40B4-BE49-F238E27FC236}">
                  <a16:creationId xmlns:a16="http://schemas.microsoft.com/office/drawing/2014/main" id="{D1D99986-F510-4426-99CB-4B741BA625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3426485" y="2965550"/>
              <a:ext cx="2254737" cy="1716385"/>
            </a:xfrm>
            <a:prstGeom prst="rect">
              <a:avLst/>
            </a:prstGeom>
            <a:noFill/>
            <a:extLst>
              <a:ext uri="{909E8E84-426E-40DD-AFC4-6F175D3DCCD1}">
                <a14:hiddenFill xmlns:a14="http://schemas.microsoft.com/office/drawing/2010/main">
                  <a:solidFill>
                    <a:srgbClr val="FFFFFF"/>
                  </a:solidFill>
                </a14:hiddenFill>
              </a:ext>
            </a:extLst>
          </p:spPr>
        </p:pic>
        <p:sp>
          <p:nvSpPr>
            <p:cNvPr id="56" name="テキスト ボックス 55">
              <a:extLst>
                <a:ext uri="{FF2B5EF4-FFF2-40B4-BE49-F238E27FC236}">
                  <a16:creationId xmlns:a16="http://schemas.microsoft.com/office/drawing/2014/main" id="{EA6021D4-E9D0-4BBC-A35F-A6506E2EE8FD}"/>
                </a:ext>
              </a:extLst>
            </p:cNvPr>
            <p:cNvSpPr txBox="1"/>
            <p:nvPr/>
          </p:nvSpPr>
          <p:spPr>
            <a:xfrm>
              <a:off x="4663980" y="3022251"/>
              <a:ext cx="1103547" cy="468270"/>
            </a:xfrm>
            <a:prstGeom prst="rect">
              <a:avLst/>
            </a:prstGeom>
            <a:noFill/>
          </p:spPr>
          <p:txBody>
            <a:bodyPr wrap="square">
              <a:spAutoFit/>
            </a:bodyPr>
            <a:lstStyle/>
            <a:p>
              <a:pPr>
                <a:lnSpc>
                  <a:spcPct val="150000"/>
                </a:lnSpc>
              </a:pPr>
              <a:r>
                <a:rPr kumimoji="1" lang="en-US" altLang="ja-JP" b="1">
                  <a:highlight>
                    <a:srgbClr val="FFF200"/>
                  </a:highlight>
                </a:rPr>
                <a:t>1.42</a:t>
              </a:r>
              <a:r>
                <a:rPr kumimoji="1" lang="ja-JP" altLang="en-US" b="1">
                  <a:highlight>
                    <a:srgbClr val="FFF200"/>
                  </a:highlight>
                </a:rPr>
                <a:t>倍</a:t>
              </a:r>
              <a:endParaRPr kumimoji="1" lang="en-US" altLang="ja-JP" b="1">
                <a:highlight>
                  <a:srgbClr val="FFF200"/>
                </a:highlight>
              </a:endParaRPr>
            </a:p>
          </p:txBody>
        </p:sp>
      </p:grpSp>
      <p:sp>
        <p:nvSpPr>
          <p:cNvPr id="5" name="正方形/長方形 4">
            <a:extLst>
              <a:ext uri="{FF2B5EF4-FFF2-40B4-BE49-F238E27FC236}">
                <a16:creationId xmlns:a16="http://schemas.microsoft.com/office/drawing/2014/main" id="{02846B17-FD40-4E5A-8C1B-439442E65D48}"/>
              </a:ext>
            </a:extLst>
          </p:cNvPr>
          <p:cNvSpPr/>
          <p:nvPr/>
        </p:nvSpPr>
        <p:spPr>
          <a:xfrm>
            <a:off x="3893449" y="4992896"/>
            <a:ext cx="2464890" cy="361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a:extLst>
              <a:ext uri="{FF2B5EF4-FFF2-40B4-BE49-F238E27FC236}">
                <a16:creationId xmlns:a16="http://schemas.microsoft.com/office/drawing/2014/main" id="{1B34799C-D6EC-4249-8CF5-160ECD91B0BA}"/>
              </a:ext>
            </a:extLst>
          </p:cNvPr>
          <p:cNvGrpSpPr/>
          <p:nvPr/>
        </p:nvGrpSpPr>
        <p:grpSpPr>
          <a:xfrm>
            <a:off x="897957" y="1106634"/>
            <a:ext cx="10372560" cy="795795"/>
            <a:chOff x="897957" y="1106634"/>
            <a:chExt cx="10372560" cy="795795"/>
          </a:xfrm>
        </p:grpSpPr>
        <p:sp>
          <p:nvSpPr>
            <p:cNvPr id="11" name="テキスト ボックス 10">
              <a:extLst>
                <a:ext uri="{FF2B5EF4-FFF2-40B4-BE49-F238E27FC236}">
                  <a16:creationId xmlns:a16="http://schemas.microsoft.com/office/drawing/2014/main" id="{F3BAE813-B1B9-4CD5-921C-FC79CD12D361}"/>
                </a:ext>
              </a:extLst>
            </p:cNvPr>
            <p:cNvSpPr txBox="1"/>
            <p:nvPr/>
          </p:nvSpPr>
          <p:spPr>
            <a:xfrm>
              <a:off x="5587483" y="1106634"/>
              <a:ext cx="5683034" cy="795795"/>
            </a:xfrm>
            <a:prstGeom prst="rect">
              <a:avLst/>
            </a:prstGeom>
            <a:noFill/>
          </p:spPr>
          <p:txBody>
            <a:bodyPr wrap="square" rtlCol="0">
              <a:spAutoFit/>
            </a:bodyPr>
            <a:lstStyle/>
            <a:p>
              <a:pPr>
                <a:lnSpc>
                  <a:spcPct val="150000"/>
                </a:lnSpc>
              </a:pPr>
              <a:r>
                <a:rPr kumimoji="1" lang="ja-JP" altLang="en-US" sz="1600" b="1" dirty="0"/>
                <a:t>ノンターゲティングと比較し、</a:t>
              </a:r>
              <a:r>
                <a:rPr kumimoji="1" lang="en-US" altLang="ja-JP" sz="1600" b="1" dirty="0"/>
                <a:t>CTR</a:t>
              </a:r>
              <a:r>
                <a:rPr kumimoji="1" lang="ja-JP" altLang="en-US" sz="1600" b="1" dirty="0"/>
                <a:t>が</a:t>
              </a:r>
              <a:r>
                <a:rPr kumimoji="1" lang="en-US" altLang="ja-JP" sz="1600" b="1" dirty="0"/>
                <a:t>1.2~1.5</a:t>
              </a:r>
              <a:r>
                <a:rPr kumimoji="1" lang="ja-JP" altLang="en-US" sz="1600" b="1" dirty="0"/>
                <a:t>倍程度向上</a:t>
              </a:r>
              <a:endParaRPr kumimoji="1" lang="en-US" altLang="ja-JP" sz="1600" b="1" dirty="0"/>
            </a:p>
            <a:p>
              <a:pPr>
                <a:lnSpc>
                  <a:spcPct val="150000"/>
                </a:lnSpc>
              </a:pPr>
              <a:r>
                <a:rPr kumimoji="1" lang="ja-JP" altLang="en-US" sz="1600" b="1" dirty="0"/>
                <a:t>する傾向</a:t>
              </a:r>
              <a:endParaRPr kumimoji="1" lang="en-US" altLang="ja-JP" sz="1600" b="1" dirty="0"/>
            </a:p>
          </p:txBody>
        </p:sp>
        <p:sp>
          <p:nvSpPr>
            <p:cNvPr id="12" name="タイトル 3">
              <a:extLst>
                <a:ext uri="{FF2B5EF4-FFF2-40B4-BE49-F238E27FC236}">
                  <a16:creationId xmlns:a16="http://schemas.microsoft.com/office/drawing/2014/main" id="{406612BF-9621-488B-A30B-C9C106DD94FB}"/>
                </a:ext>
              </a:extLst>
            </p:cNvPr>
            <p:cNvSpPr txBox="1">
              <a:spLocks/>
            </p:cNvSpPr>
            <p:nvPr/>
          </p:nvSpPr>
          <p:spPr>
            <a:xfrm>
              <a:off x="897957" y="1151367"/>
              <a:ext cx="1742785" cy="371512"/>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solidFill>
                    <a:schemeClr val="tx2"/>
                  </a:solidFill>
                </a:rPr>
                <a:t>実績（</a:t>
              </a:r>
              <a:r>
                <a:rPr lang="en-US" altLang="ja-JP" sz="2000" b="1" dirty="0">
                  <a:solidFill>
                    <a:schemeClr val="tx2"/>
                  </a:solidFill>
                </a:rPr>
                <a:t>CTR</a:t>
              </a:r>
              <a:r>
                <a:rPr lang="ja-JP" altLang="en-US" sz="2000" b="1" dirty="0">
                  <a:solidFill>
                    <a:schemeClr val="tx2"/>
                  </a:solidFill>
                </a:rPr>
                <a:t>）</a:t>
              </a:r>
            </a:p>
          </p:txBody>
        </p:sp>
        <p:cxnSp>
          <p:nvCxnSpPr>
            <p:cNvPr id="13" name="直線コネクタ 12">
              <a:extLst>
                <a:ext uri="{FF2B5EF4-FFF2-40B4-BE49-F238E27FC236}">
                  <a16:creationId xmlns:a16="http://schemas.microsoft.com/office/drawing/2014/main" id="{326ADBDF-D45D-4DC8-B50E-0504CCBBF43A}"/>
                </a:ext>
              </a:extLst>
            </p:cNvPr>
            <p:cNvCxnSpPr>
              <a:cxnSpLocks/>
            </p:cNvCxnSpPr>
            <p:nvPr/>
          </p:nvCxnSpPr>
          <p:spPr>
            <a:xfrm>
              <a:off x="937645" y="1566086"/>
              <a:ext cx="4176796"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6" name="テキスト ボックス 15">
            <a:extLst>
              <a:ext uri="{FF2B5EF4-FFF2-40B4-BE49-F238E27FC236}">
                <a16:creationId xmlns:a16="http://schemas.microsoft.com/office/drawing/2014/main" id="{1D782639-FB72-4A00-A647-11E422FC9564}"/>
              </a:ext>
            </a:extLst>
          </p:cNvPr>
          <p:cNvSpPr txBox="1"/>
          <p:nvPr/>
        </p:nvSpPr>
        <p:spPr>
          <a:xfrm>
            <a:off x="847595" y="2407807"/>
            <a:ext cx="4919932" cy="307777"/>
          </a:xfrm>
          <a:prstGeom prst="rect">
            <a:avLst/>
          </a:prstGeom>
          <a:noFill/>
        </p:spPr>
        <p:txBody>
          <a:bodyPr wrap="square" rtlCol="0">
            <a:spAutoFit/>
          </a:bodyPr>
          <a:lstStyle/>
          <a:p>
            <a:r>
              <a:rPr kumimoji="1" lang="ja-JP" altLang="en-US" sz="1400" b="1" dirty="0"/>
              <a:t>事例①俳優インタビュー記事</a:t>
            </a:r>
            <a:endParaRPr kumimoji="1" lang="en-US" altLang="ja-JP" sz="1400" b="1" dirty="0"/>
          </a:p>
        </p:txBody>
      </p:sp>
      <p:sp>
        <p:nvSpPr>
          <p:cNvPr id="60" name="テキスト ボックス 59">
            <a:extLst>
              <a:ext uri="{FF2B5EF4-FFF2-40B4-BE49-F238E27FC236}">
                <a16:creationId xmlns:a16="http://schemas.microsoft.com/office/drawing/2014/main" id="{5354F89E-3472-42E4-84D8-1DA3F505B2EA}"/>
              </a:ext>
            </a:extLst>
          </p:cNvPr>
          <p:cNvSpPr txBox="1"/>
          <p:nvPr/>
        </p:nvSpPr>
        <p:spPr>
          <a:xfrm>
            <a:off x="6338970" y="2407807"/>
            <a:ext cx="2840966" cy="307777"/>
          </a:xfrm>
          <a:prstGeom prst="rect">
            <a:avLst/>
          </a:prstGeom>
          <a:noFill/>
        </p:spPr>
        <p:txBody>
          <a:bodyPr wrap="square" rtlCol="0">
            <a:spAutoFit/>
          </a:bodyPr>
          <a:lstStyle/>
          <a:p>
            <a:r>
              <a:rPr kumimoji="1" lang="ja-JP" altLang="en-US" sz="1400" b="1"/>
              <a:t>事例②老後マネー記事</a:t>
            </a:r>
            <a:endParaRPr kumimoji="1" lang="en-US" altLang="ja-JP" sz="1400" b="1"/>
          </a:p>
        </p:txBody>
      </p:sp>
      <p:grpSp>
        <p:nvGrpSpPr>
          <p:cNvPr id="6" name="グループ化 5">
            <a:extLst>
              <a:ext uri="{FF2B5EF4-FFF2-40B4-BE49-F238E27FC236}">
                <a16:creationId xmlns:a16="http://schemas.microsoft.com/office/drawing/2014/main" id="{4BEE7EDF-B054-4330-BF68-067EAA8EECBF}"/>
              </a:ext>
            </a:extLst>
          </p:cNvPr>
          <p:cNvGrpSpPr/>
          <p:nvPr/>
        </p:nvGrpSpPr>
        <p:grpSpPr>
          <a:xfrm>
            <a:off x="8438144" y="2407806"/>
            <a:ext cx="3003042" cy="2547766"/>
            <a:chOff x="8869030" y="2607832"/>
            <a:chExt cx="2393006" cy="2030215"/>
          </a:xfrm>
        </p:grpSpPr>
        <p:pic>
          <p:nvPicPr>
            <p:cNvPr id="59" name="Picture 2">
              <a:extLst>
                <a:ext uri="{FF2B5EF4-FFF2-40B4-BE49-F238E27FC236}">
                  <a16:creationId xmlns:a16="http://schemas.microsoft.com/office/drawing/2014/main" id="{8A45354B-B975-48F0-B414-89E27DB061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869030" y="2964204"/>
              <a:ext cx="2239742" cy="1673843"/>
            </a:xfrm>
            <a:prstGeom prst="rect">
              <a:avLst/>
            </a:prstGeom>
            <a:noFill/>
            <a:extLst>
              <a:ext uri="{909E8E84-426E-40DD-AFC4-6F175D3DCCD1}">
                <a14:hiddenFill xmlns:a14="http://schemas.microsoft.com/office/drawing/2010/main">
                  <a:solidFill>
                    <a:srgbClr val="FFFFFF"/>
                  </a:solidFill>
                </a14:hiddenFill>
              </a:ext>
            </a:extLst>
          </p:spPr>
        </p:pic>
        <p:sp>
          <p:nvSpPr>
            <p:cNvPr id="63" name="テキスト ボックス 62">
              <a:extLst>
                <a:ext uri="{FF2B5EF4-FFF2-40B4-BE49-F238E27FC236}">
                  <a16:creationId xmlns:a16="http://schemas.microsoft.com/office/drawing/2014/main" id="{5D4759B6-70BF-4402-AD69-CFBDA9038FC1}"/>
                </a:ext>
              </a:extLst>
            </p:cNvPr>
            <p:cNvSpPr txBox="1"/>
            <p:nvPr/>
          </p:nvSpPr>
          <p:spPr>
            <a:xfrm>
              <a:off x="9460363" y="2607832"/>
              <a:ext cx="1103547" cy="384721"/>
            </a:xfrm>
            <a:prstGeom prst="rect">
              <a:avLst/>
            </a:prstGeom>
            <a:noFill/>
          </p:spPr>
          <p:txBody>
            <a:bodyPr wrap="square">
              <a:spAutoFit/>
            </a:bodyPr>
            <a:lstStyle/>
            <a:p>
              <a:pPr algn="ctr">
                <a:lnSpc>
                  <a:spcPct val="150000"/>
                </a:lnSpc>
              </a:pPr>
              <a:r>
                <a:rPr kumimoji="1" lang="en-US" altLang="ja-JP" sz="1400" b="1"/>
                <a:t>CTR</a:t>
              </a:r>
            </a:p>
          </p:txBody>
        </p:sp>
        <p:sp>
          <p:nvSpPr>
            <p:cNvPr id="64" name="テキスト ボックス 63">
              <a:extLst>
                <a:ext uri="{FF2B5EF4-FFF2-40B4-BE49-F238E27FC236}">
                  <a16:creationId xmlns:a16="http://schemas.microsoft.com/office/drawing/2014/main" id="{5E905134-F331-44DF-9566-3CA5D75F76A4}"/>
                </a:ext>
              </a:extLst>
            </p:cNvPr>
            <p:cNvSpPr txBox="1"/>
            <p:nvPr/>
          </p:nvSpPr>
          <p:spPr>
            <a:xfrm>
              <a:off x="10158489" y="3020904"/>
              <a:ext cx="1103547" cy="468270"/>
            </a:xfrm>
            <a:prstGeom prst="rect">
              <a:avLst/>
            </a:prstGeom>
            <a:noFill/>
          </p:spPr>
          <p:txBody>
            <a:bodyPr wrap="square">
              <a:spAutoFit/>
            </a:bodyPr>
            <a:lstStyle/>
            <a:p>
              <a:pPr>
                <a:lnSpc>
                  <a:spcPct val="150000"/>
                </a:lnSpc>
              </a:pPr>
              <a:r>
                <a:rPr kumimoji="1" lang="en-US" altLang="ja-JP" b="1">
                  <a:highlight>
                    <a:srgbClr val="FFF200"/>
                  </a:highlight>
                </a:rPr>
                <a:t>1.28</a:t>
              </a:r>
              <a:r>
                <a:rPr kumimoji="1" lang="ja-JP" altLang="en-US" b="1">
                  <a:highlight>
                    <a:srgbClr val="FFF200"/>
                  </a:highlight>
                </a:rPr>
                <a:t>倍</a:t>
              </a:r>
              <a:endParaRPr kumimoji="1" lang="en-US" altLang="ja-JP" b="1">
                <a:highlight>
                  <a:srgbClr val="FFF200"/>
                </a:highlight>
              </a:endParaRPr>
            </a:p>
          </p:txBody>
        </p:sp>
      </p:grpSp>
      <p:sp>
        <p:nvSpPr>
          <p:cNvPr id="3" name="テキスト ボックス 2">
            <a:extLst>
              <a:ext uri="{FF2B5EF4-FFF2-40B4-BE49-F238E27FC236}">
                <a16:creationId xmlns:a16="http://schemas.microsoft.com/office/drawing/2014/main" id="{092F8D20-E6E3-4987-9A49-B2CA8B209C39}"/>
              </a:ext>
            </a:extLst>
          </p:cNvPr>
          <p:cNvSpPr txBox="1"/>
          <p:nvPr/>
        </p:nvSpPr>
        <p:spPr>
          <a:xfrm>
            <a:off x="3967438" y="5085878"/>
            <a:ext cx="1012009" cy="230832"/>
          </a:xfrm>
          <a:prstGeom prst="rect">
            <a:avLst/>
          </a:prstGeom>
          <a:noFill/>
        </p:spPr>
        <p:txBody>
          <a:bodyPr wrap="square" rtlCol="0">
            <a:spAutoFit/>
          </a:bodyPr>
          <a:lstStyle/>
          <a:p>
            <a:r>
              <a:rPr kumimoji="1" lang="ja-JP" altLang="en-US" sz="900" b="1"/>
              <a:t>ターゲティング</a:t>
            </a:r>
          </a:p>
        </p:txBody>
      </p:sp>
      <p:sp>
        <p:nvSpPr>
          <p:cNvPr id="21" name="テキスト ボックス 20">
            <a:extLst>
              <a:ext uri="{FF2B5EF4-FFF2-40B4-BE49-F238E27FC236}">
                <a16:creationId xmlns:a16="http://schemas.microsoft.com/office/drawing/2014/main" id="{87D80DFB-A86D-4BD1-8724-6B8EC2DB32C5}"/>
              </a:ext>
            </a:extLst>
          </p:cNvPr>
          <p:cNvSpPr txBox="1"/>
          <p:nvPr/>
        </p:nvSpPr>
        <p:spPr>
          <a:xfrm>
            <a:off x="4979447" y="5085878"/>
            <a:ext cx="1012009" cy="230832"/>
          </a:xfrm>
          <a:prstGeom prst="rect">
            <a:avLst/>
          </a:prstGeom>
          <a:noFill/>
        </p:spPr>
        <p:txBody>
          <a:bodyPr wrap="square" rtlCol="0">
            <a:spAutoFit/>
          </a:bodyPr>
          <a:lstStyle/>
          <a:p>
            <a:pPr algn="ctr"/>
            <a:r>
              <a:rPr kumimoji="1" lang="ja-JP" altLang="en-US" sz="900" b="1" dirty="0"/>
              <a:t>ノンターゲ</a:t>
            </a:r>
          </a:p>
        </p:txBody>
      </p:sp>
      <p:sp>
        <p:nvSpPr>
          <p:cNvPr id="22" name="テキスト ボックス 21">
            <a:extLst>
              <a:ext uri="{FF2B5EF4-FFF2-40B4-BE49-F238E27FC236}">
                <a16:creationId xmlns:a16="http://schemas.microsoft.com/office/drawing/2014/main" id="{0EB83D84-D1FB-42AE-839B-E887EF196879}"/>
              </a:ext>
            </a:extLst>
          </p:cNvPr>
          <p:cNvSpPr txBox="1"/>
          <p:nvPr/>
        </p:nvSpPr>
        <p:spPr>
          <a:xfrm>
            <a:off x="9062116" y="5072024"/>
            <a:ext cx="1012009" cy="230832"/>
          </a:xfrm>
          <a:prstGeom prst="rect">
            <a:avLst/>
          </a:prstGeom>
          <a:noFill/>
        </p:spPr>
        <p:txBody>
          <a:bodyPr wrap="square" rtlCol="0">
            <a:spAutoFit/>
          </a:bodyPr>
          <a:lstStyle/>
          <a:p>
            <a:r>
              <a:rPr kumimoji="1" lang="ja-JP" altLang="en-US" sz="900" b="1" dirty="0"/>
              <a:t>ターゲティング</a:t>
            </a:r>
          </a:p>
        </p:txBody>
      </p:sp>
      <p:sp>
        <p:nvSpPr>
          <p:cNvPr id="23" name="テキスト ボックス 22">
            <a:extLst>
              <a:ext uri="{FF2B5EF4-FFF2-40B4-BE49-F238E27FC236}">
                <a16:creationId xmlns:a16="http://schemas.microsoft.com/office/drawing/2014/main" id="{ACE2B0F0-FB3C-43F0-B1C4-357F858FFE06}"/>
              </a:ext>
            </a:extLst>
          </p:cNvPr>
          <p:cNvSpPr txBox="1"/>
          <p:nvPr/>
        </p:nvSpPr>
        <p:spPr>
          <a:xfrm>
            <a:off x="10074125" y="5072024"/>
            <a:ext cx="1012009" cy="230832"/>
          </a:xfrm>
          <a:prstGeom prst="rect">
            <a:avLst/>
          </a:prstGeom>
          <a:noFill/>
        </p:spPr>
        <p:txBody>
          <a:bodyPr wrap="square" rtlCol="0">
            <a:spAutoFit/>
          </a:bodyPr>
          <a:lstStyle/>
          <a:p>
            <a:pPr algn="ctr"/>
            <a:r>
              <a:rPr kumimoji="1" lang="ja-JP" altLang="en-US" sz="900" b="1"/>
              <a:t>ノンターゲ</a:t>
            </a:r>
          </a:p>
        </p:txBody>
      </p:sp>
      <p:sp>
        <p:nvSpPr>
          <p:cNvPr id="27" name="四角形: 角を丸くする 26">
            <a:extLst>
              <a:ext uri="{FF2B5EF4-FFF2-40B4-BE49-F238E27FC236}">
                <a16:creationId xmlns:a16="http://schemas.microsoft.com/office/drawing/2014/main" id="{EBBA06C3-8C73-4A2D-B259-3560D77CECF9}"/>
              </a:ext>
            </a:extLst>
          </p:cNvPr>
          <p:cNvSpPr/>
          <p:nvPr/>
        </p:nvSpPr>
        <p:spPr>
          <a:xfrm>
            <a:off x="852375" y="3562401"/>
            <a:ext cx="1674096" cy="39321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
            <a:r>
              <a:rPr lang="ja-JP" altLang="en-US" sz="1200" b="1" dirty="0">
                <a:effectLst/>
              </a:rPr>
              <a:t>映画・劇・音楽全般</a:t>
            </a:r>
          </a:p>
        </p:txBody>
      </p:sp>
      <p:sp>
        <p:nvSpPr>
          <p:cNvPr id="28" name="四角形: 角を丸くする 27">
            <a:extLst>
              <a:ext uri="{FF2B5EF4-FFF2-40B4-BE49-F238E27FC236}">
                <a16:creationId xmlns:a16="http://schemas.microsoft.com/office/drawing/2014/main" id="{EAFA965E-9186-4688-B00A-8435E41E9F59}"/>
              </a:ext>
            </a:extLst>
          </p:cNvPr>
          <p:cNvSpPr/>
          <p:nvPr/>
        </p:nvSpPr>
        <p:spPr>
          <a:xfrm>
            <a:off x="861062" y="2994515"/>
            <a:ext cx="1110286" cy="393215"/>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
            <a:r>
              <a:rPr lang="ja-JP" altLang="en-US" sz="1200" b="1" dirty="0">
                <a:effectLst/>
              </a:rPr>
              <a:t>音楽ファン</a:t>
            </a:r>
          </a:p>
        </p:txBody>
      </p:sp>
      <p:sp>
        <p:nvSpPr>
          <p:cNvPr id="29" name="四角形: 角を丸くする 28">
            <a:extLst>
              <a:ext uri="{FF2B5EF4-FFF2-40B4-BE49-F238E27FC236}">
                <a16:creationId xmlns:a16="http://schemas.microsoft.com/office/drawing/2014/main" id="{E3AF83C1-C38F-4E41-B5C8-245361AA185A}"/>
              </a:ext>
            </a:extLst>
          </p:cNvPr>
          <p:cNvSpPr/>
          <p:nvPr/>
        </p:nvSpPr>
        <p:spPr>
          <a:xfrm>
            <a:off x="6338970" y="2994515"/>
            <a:ext cx="1110286" cy="393215"/>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経済・市場</a:t>
            </a:r>
          </a:p>
        </p:txBody>
      </p:sp>
      <p:sp>
        <p:nvSpPr>
          <p:cNvPr id="34" name="スライド番号プレースホルダー 4">
            <a:extLst>
              <a:ext uri="{FF2B5EF4-FFF2-40B4-BE49-F238E27FC236}">
                <a16:creationId xmlns:a16="http://schemas.microsoft.com/office/drawing/2014/main" id="{9F17B106-D40F-4D35-821C-E991C80D6FDB}"/>
              </a:ext>
            </a:extLst>
          </p:cNvPr>
          <p:cNvSpPr>
            <a:spLocks noGrp="1"/>
          </p:cNvSpPr>
          <p:nvPr>
            <p:ph type="sldNum" sz="quarter" idx="12"/>
          </p:nvPr>
        </p:nvSpPr>
        <p:spPr>
          <a:xfrm>
            <a:off x="5698525" y="6470650"/>
            <a:ext cx="794951" cy="365125"/>
          </a:xfrm>
        </p:spPr>
        <p:txBody>
          <a:bodyPr/>
          <a:lstStyle/>
          <a:p>
            <a:fld id="{EAAD841D-2F07-48BD-ABA8-7C40C8700444}" type="slidenum">
              <a:rPr kumimoji="1" lang="ja-JP" altLang="en-US" smtClean="0"/>
              <a:t>25</a:t>
            </a:fld>
            <a:endParaRPr kumimoji="1" lang="ja-JP" altLang="en-US"/>
          </a:p>
        </p:txBody>
      </p:sp>
    </p:spTree>
    <p:extLst>
      <p:ext uri="{BB962C8B-B14F-4D97-AF65-F5344CB8AC3E}">
        <p14:creationId xmlns:p14="http://schemas.microsoft.com/office/powerpoint/2010/main" val="1883794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1B34799C-D6EC-4249-8CF5-160ECD91B0BA}"/>
              </a:ext>
            </a:extLst>
          </p:cNvPr>
          <p:cNvGrpSpPr/>
          <p:nvPr/>
        </p:nvGrpSpPr>
        <p:grpSpPr>
          <a:xfrm>
            <a:off x="897957" y="1106634"/>
            <a:ext cx="10372560" cy="459452"/>
            <a:chOff x="897957" y="1106634"/>
            <a:chExt cx="10372560" cy="459452"/>
          </a:xfrm>
        </p:grpSpPr>
        <p:sp>
          <p:nvSpPr>
            <p:cNvPr id="11" name="テキスト ボックス 10">
              <a:extLst>
                <a:ext uri="{FF2B5EF4-FFF2-40B4-BE49-F238E27FC236}">
                  <a16:creationId xmlns:a16="http://schemas.microsoft.com/office/drawing/2014/main" id="{F3BAE813-B1B9-4CD5-921C-FC79CD12D361}"/>
                </a:ext>
              </a:extLst>
            </p:cNvPr>
            <p:cNvSpPr txBox="1"/>
            <p:nvPr/>
          </p:nvSpPr>
          <p:spPr>
            <a:xfrm>
              <a:off x="5587483" y="1106634"/>
              <a:ext cx="5683034" cy="426463"/>
            </a:xfrm>
            <a:prstGeom prst="rect">
              <a:avLst/>
            </a:prstGeom>
            <a:noFill/>
          </p:spPr>
          <p:txBody>
            <a:bodyPr wrap="square" rtlCol="0">
              <a:spAutoFit/>
            </a:bodyPr>
            <a:lstStyle/>
            <a:p>
              <a:pPr>
                <a:lnSpc>
                  <a:spcPct val="150000"/>
                </a:lnSpc>
              </a:pPr>
              <a:r>
                <a:rPr kumimoji="1" lang="en-US" altLang="ja-JP" sz="1600" b="1" dirty="0"/>
                <a:t>CTR</a:t>
              </a:r>
              <a:r>
                <a:rPr kumimoji="1" lang="ja-JP" altLang="en-US" sz="1600" b="1" dirty="0"/>
                <a:t>だけでなくフォーム遷移率も向上</a:t>
              </a:r>
              <a:endParaRPr kumimoji="1" lang="en-US" altLang="ja-JP" sz="1600" b="1" dirty="0"/>
            </a:p>
          </p:txBody>
        </p:sp>
        <p:sp>
          <p:nvSpPr>
            <p:cNvPr id="12" name="タイトル 3">
              <a:extLst>
                <a:ext uri="{FF2B5EF4-FFF2-40B4-BE49-F238E27FC236}">
                  <a16:creationId xmlns:a16="http://schemas.microsoft.com/office/drawing/2014/main" id="{406612BF-9621-488B-A30B-C9C106DD94FB}"/>
                </a:ext>
              </a:extLst>
            </p:cNvPr>
            <p:cNvSpPr txBox="1">
              <a:spLocks/>
            </p:cNvSpPr>
            <p:nvPr/>
          </p:nvSpPr>
          <p:spPr>
            <a:xfrm>
              <a:off x="897957" y="1151367"/>
              <a:ext cx="1980029" cy="371512"/>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solidFill>
                    <a:schemeClr val="tx2"/>
                  </a:solidFill>
                </a:rPr>
                <a:t>実績（遷移率）</a:t>
              </a:r>
            </a:p>
          </p:txBody>
        </p:sp>
        <p:cxnSp>
          <p:nvCxnSpPr>
            <p:cNvPr id="13" name="直線コネクタ 12">
              <a:extLst>
                <a:ext uri="{FF2B5EF4-FFF2-40B4-BE49-F238E27FC236}">
                  <a16:creationId xmlns:a16="http://schemas.microsoft.com/office/drawing/2014/main" id="{326ADBDF-D45D-4DC8-B50E-0504CCBBF43A}"/>
                </a:ext>
              </a:extLst>
            </p:cNvPr>
            <p:cNvCxnSpPr>
              <a:cxnSpLocks/>
            </p:cNvCxnSpPr>
            <p:nvPr/>
          </p:nvCxnSpPr>
          <p:spPr>
            <a:xfrm>
              <a:off x="937645" y="1566086"/>
              <a:ext cx="4176796"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5" name="テキスト ボックス 14">
            <a:extLst>
              <a:ext uri="{FF2B5EF4-FFF2-40B4-BE49-F238E27FC236}">
                <a16:creationId xmlns:a16="http://schemas.microsoft.com/office/drawing/2014/main" id="{E9F337E3-B433-4B92-A212-40ED433A58E9}"/>
              </a:ext>
            </a:extLst>
          </p:cNvPr>
          <p:cNvSpPr txBox="1"/>
          <p:nvPr/>
        </p:nvSpPr>
        <p:spPr>
          <a:xfrm>
            <a:off x="832955" y="2415632"/>
            <a:ext cx="2840966" cy="307777"/>
          </a:xfrm>
          <a:prstGeom prst="rect">
            <a:avLst/>
          </a:prstGeom>
          <a:noFill/>
        </p:spPr>
        <p:txBody>
          <a:bodyPr wrap="square" rtlCol="0">
            <a:spAutoFit/>
          </a:bodyPr>
          <a:lstStyle/>
          <a:p>
            <a:r>
              <a:rPr kumimoji="1" lang="ja-JP" altLang="en-US" sz="1400" b="1"/>
              <a:t>事例③環境関連イベント集客</a:t>
            </a:r>
          </a:p>
        </p:txBody>
      </p:sp>
      <p:grpSp>
        <p:nvGrpSpPr>
          <p:cNvPr id="3" name="グループ化 2">
            <a:extLst>
              <a:ext uri="{FF2B5EF4-FFF2-40B4-BE49-F238E27FC236}">
                <a16:creationId xmlns:a16="http://schemas.microsoft.com/office/drawing/2014/main" id="{618F9FB1-EB53-4E20-A2AA-658141E1911B}"/>
              </a:ext>
            </a:extLst>
          </p:cNvPr>
          <p:cNvGrpSpPr/>
          <p:nvPr/>
        </p:nvGrpSpPr>
        <p:grpSpPr>
          <a:xfrm>
            <a:off x="4002586" y="2387472"/>
            <a:ext cx="6316028" cy="3119416"/>
            <a:chOff x="5767527" y="2500332"/>
            <a:chExt cx="5041027" cy="2489707"/>
          </a:xfrm>
        </p:grpSpPr>
        <p:pic>
          <p:nvPicPr>
            <p:cNvPr id="4100" name="Picture 4">
              <a:extLst>
                <a:ext uri="{FF2B5EF4-FFF2-40B4-BE49-F238E27FC236}">
                  <a16:creationId xmlns:a16="http://schemas.microsoft.com/office/drawing/2014/main" id="{DEEEBE43-21B0-4DE5-9612-2C457BA1B2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7527" y="2969520"/>
              <a:ext cx="2411349" cy="2020519"/>
            </a:xfrm>
            <a:prstGeom prst="rect">
              <a:avLst/>
            </a:prstGeom>
            <a:noFill/>
            <a:extLst>
              <a:ext uri="{909E8E84-426E-40DD-AFC4-6F175D3DCCD1}">
                <a14:hiddenFill xmlns:a14="http://schemas.microsoft.com/office/drawing/2010/main">
                  <a:solidFill>
                    <a:srgbClr val="FFFFFF"/>
                  </a:solidFill>
                </a14:hiddenFill>
              </a:ext>
            </a:extLst>
          </p:spPr>
        </p:pic>
        <p:sp>
          <p:nvSpPr>
            <p:cNvPr id="54" name="テキスト ボックス 53">
              <a:extLst>
                <a:ext uri="{FF2B5EF4-FFF2-40B4-BE49-F238E27FC236}">
                  <a16:creationId xmlns:a16="http://schemas.microsoft.com/office/drawing/2014/main" id="{EE7CD898-81A6-4711-AF9E-A29BD14E2D8D}"/>
                </a:ext>
              </a:extLst>
            </p:cNvPr>
            <p:cNvSpPr txBox="1"/>
            <p:nvPr/>
          </p:nvSpPr>
          <p:spPr>
            <a:xfrm>
              <a:off x="6683979" y="2500332"/>
              <a:ext cx="1103547" cy="384721"/>
            </a:xfrm>
            <a:prstGeom prst="rect">
              <a:avLst/>
            </a:prstGeom>
            <a:noFill/>
          </p:spPr>
          <p:txBody>
            <a:bodyPr wrap="square">
              <a:spAutoFit/>
            </a:bodyPr>
            <a:lstStyle/>
            <a:p>
              <a:pPr>
                <a:lnSpc>
                  <a:spcPct val="150000"/>
                </a:lnSpc>
              </a:pPr>
              <a:r>
                <a:rPr kumimoji="1" lang="en-US" altLang="ja-JP" sz="1400" b="1"/>
                <a:t>CTR</a:t>
              </a:r>
            </a:p>
          </p:txBody>
        </p:sp>
        <p:sp>
          <p:nvSpPr>
            <p:cNvPr id="57" name="テキスト ボックス 56">
              <a:extLst>
                <a:ext uri="{FF2B5EF4-FFF2-40B4-BE49-F238E27FC236}">
                  <a16:creationId xmlns:a16="http://schemas.microsoft.com/office/drawing/2014/main" id="{352AA1F3-F815-48ED-9523-7E9275C13FAF}"/>
                </a:ext>
              </a:extLst>
            </p:cNvPr>
            <p:cNvSpPr txBox="1"/>
            <p:nvPr/>
          </p:nvSpPr>
          <p:spPr>
            <a:xfrm>
              <a:off x="7153761" y="3091836"/>
              <a:ext cx="1103547" cy="468270"/>
            </a:xfrm>
            <a:prstGeom prst="rect">
              <a:avLst/>
            </a:prstGeom>
            <a:noFill/>
          </p:spPr>
          <p:txBody>
            <a:bodyPr wrap="square">
              <a:spAutoFit/>
            </a:bodyPr>
            <a:lstStyle/>
            <a:p>
              <a:pPr>
                <a:lnSpc>
                  <a:spcPct val="150000"/>
                </a:lnSpc>
              </a:pPr>
              <a:r>
                <a:rPr kumimoji="1" lang="en-US" altLang="ja-JP" b="1">
                  <a:highlight>
                    <a:srgbClr val="FFF200"/>
                  </a:highlight>
                </a:rPr>
                <a:t>1.47</a:t>
              </a:r>
              <a:r>
                <a:rPr kumimoji="1" lang="ja-JP" altLang="en-US" b="1">
                  <a:highlight>
                    <a:srgbClr val="FFF200"/>
                  </a:highlight>
                </a:rPr>
                <a:t>倍</a:t>
              </a:r>
              <a:endParaRPr kumimoji="1" lang="en-US" altLang="ja-JP" b="1">
                <a:highlight>
                  <a:srgbClr val="FFF200"/>
                </a:highlight>
              </a:endParaRPr>
            </a:p>
          </p:txBody>
        </p:sp>
        <p:pic>
          <p:nvPicPr>
            <p:cNvPr id="6146" name="Picture 2">
              <a:extLst>
                <a:ext uri="{FF2B5EF4-FFF2-40B4-BE49-F238E27FC236}">
                  <a16:creationId xmlns:a16="http://schemas.microsoft.com/office/drawing/2014/main" id="{C676E22C-FBA7-4B84-91A0-1EBBA73CFE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8297" y="2969033"/>
              <a:ext cx="2333625" cy="1955392"/>
            </a:xfrm>
            <a:prstGeom prst="rect">
              <a:avLst/>
            </a:prstGeom>
            <a:noFill/>
            <a:extLst>
              <a:ext uri="{909E8E84-426E-40DD-AFC4-6F175D3DCCD1}">
                <a14:hiddenFill xmlns:a14="http://schemas.microsoft.com/office/drawing/2010/main">
                  <a:solidFill>
                    <a:srgbClr val="FFFFFF"/>
                  </a:solidFill>
                </a14:hiddenFill>
              </a:ext>
            </a:extLst>
          </p:spPr>
        </p:pic>
        <p:sp>
          <p:nvSpPr>
            <p:cNvPr id="27" name="テキスト ボックス 26">
              <a:extLst>
                <a:ext uri="{FF2B5EF4-FFF2-40B4-BE49-F238E27FC236}">
                  <a16:creationId xmlns:a16="http://schemas.microsoft.com/office/drawing/2014/main" id="{4FC37B83-BD43-4D6B-8C26-8B33F6BD0CD8}"/>
                </a:ext>
              </a:extLst>
            </p:cNvPr>
            <p:cNvSpPr txBox="1"/>
            <p:nvPr/>
          </p:nvSpPr>
          <p:spPr>
            <a:xfrm>
              <a:off x="9705007" y="3091836"/>
              <a:ext cx="1103547" cy="468270"/>
            </a:xfrm>
            <a:prstGeom prst="rect">
              <a:avLst/>
            </a:prstGeom>
            <a:noFill/>
          </p:spPr>
          <p:txBody>
            <a:bodyPr wrap="square">
              <a:spAutoFit/>
            </a:bodyPr>
            <a:lstStyle/>
            <a:p>
              <a:pPr>
                <a:lnSpc>
                  <a:spcPct val="150000"/>
                </a:lnSpc>
              </a:pPr>
              <a:r>
                <a:rPr kumimoji="1" lang="en-US" altLang="ja-JP" b="1">
                  <a:highlight>
                    <a:srgbClr val="FFF200"/>
                  </a:highlight>
                </a:rPr>
                <a:t>2.31</a:t>
              </a:r>
              <a:r>
                <a:rPr kumimoji="1" lang="ja-JP" altLang="en-US" b="1">
                  <a:highlight>
                    <a:srgbClr val="FFF200"/>
                  </a:highlight>
                </a:rPr>
                <a:t>倍</a:t>
              </a:r>
              <a:endParaRPr kumimoji="1" lang="en-US" altLang="ja-JP" b="1">
                <a:highlight>
                  <a:srgbClr val="FFF200"/>
                </a:highlight>
              </a:endParaRPr>
            </a:p>
          </p:txBody>
        </p:sp>
        <p:sp>
          <p:nvSpPr>
            <p:cNvPr id="28" name="テキスト ボックス 27">
              <a:extLst>
                <a:ext uri="{FF2B5EF4-FFF2-40B4-BE49-F238E27FC236}">
                  <a16:creationId xmlns:a16="http://schemas.microsoft.com/office/drawing/2014/main" id="{EF1837EF-A055-4E24-976C-DB09AD3D875D}"/>
                </a:ext>
              </a:extLst>
            </p:cNvPr>
            <p:cNvSpPr txBox="1"/>
            <p:nvPr/>
          </p:nvSpPr>
          <p:spPr>
            <a:xfrm>
              <a:off x="8948763" y="2500332"/>
              <a:ext cx="1512488" cy="384721"/>
            </a:xfrm>
            <a:prstGeom prst="rect">
              <a:avLst/>
            </a:prstGeom>
            <a:noFill/>
          </p:spPr>
          <p:txBody>
            <a:bodyPr wrap="square">
              <a:spAutoFit/>
            </a:bodyPr>
            <a:lstStyle/>
            <a:p>
              <a:pPr>
                <a:lnSpc>
                  <a:spcPct val="150000"/>
                </a:lnSpc>
              </a:pPr>
              <a:r>
                <a:rPr kumimoji="1" lang="ja-JP" altLang="en-US" sz="1400" b="1"/>
                <a:t>フォーム遷移率</a:t>
              </a:r>
              <a:endParaRPr kumimoji="1" lang="en-US" altLang="ja-JP" sz="1400" b="1"/>
            </a:p>
          </p:txBody>
        </p:sp>
      </p:grpSp>
      <p:sp>
        <p:nvSpPr>
          <p:cNvPr id="16" name="正方形/長方形 15">
            <a:extLst>
              <a:ext uri="{FF2B5EF4-FFF2-40B4-BE49-F238E27FC236}">
                <a16:creationId xmlns:a16="http://schemas.microsoft.com/office/drawing/2014/main" id="{37321792-FF5F-404E-8BE4-AE7740092AB4}"/>
              </a:ext>
            </a:extLst>
          </p:cNvPr>
          <p:cNvSpPr/>
          <p:nvPr/>
        </p:nvSpPr>
        <p:spPr>
          <a:xfrm>
            <a:off x="4606942" y="5251580"/>
            <a:ext cx="2464890" cy="361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31A37ED0-B8A8-4A47-A262-9B0AE92C6F0D}"/>
              </a:ext>
            </a:extLst>
          </p:cNvPr>
          <p:cNvSpPr/>
          <p:nvPr/>
        </p:nvSpPr>
        <p:spPr>
          <a:xfrm>
            <a:off x="7628181" y="5168760"/>
            <a:ext cx="2464890" cy="361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A0153A25-5E5E-43AB-92AC-D11C34ADFAAA}"/>
              </a:ext>
            </a:extLst>
          </p:cNvPr>
          <p:cNvSpPr txBox="1"/>
          <p:nvPr/>
        </p:nvSpPr>
        <p:spPr>
          <a:xfrm>
            <a:off x="4727424" y="5251580"/>
            <a:ext cx="1012009" cy="230832"/>
          </a:xfrm>
          <a:prstGeom prst="rect">
            <a:avLst/>
          </a:prstGeom>
          <a:noFill/>
        </p:spPr>
        <p:txBody>
          <a:bodyPr wrap="square" rtlCol="0">
            <a:spAutoFit/>
          </a:bodyPr>
          <a:lstStyle/>
          <a:p>
            <a:r>
              <a:rPr kumimoji="1" lang="ja-JP" altLang="en-US" sz="900" b="1"/>
              <a:t>ターゲティング</a:t>
            </a:r>
          </a:p>
        </p:txBody>
      </p:sp>
      <p:sp>
        <p:nvSpPr>
          <p:cNvPr id="19" name="テキスト ボックス 18">
            <a:extLst>
              <a:ext uri="{FF2B5EF4-FFF2-40B4-BE49-F238E27FC236}">
                <a16:creationId xmlns:a16="http://schemas.microsoft.com/office/drawing/2014/main" id="{1C6A4C5C-3ECD-4012-A9DF-A9AE63FD9C74}"/>
              </a:ext>
            </a:extLst>
          </p:cNvPr>
          <p:cNvSpPr txBox="1"/>
          <p:nvPr/>
        </p:nvSpPr>
        <p:spPr>
          <a:xfrm>
            <a:off x="5739433" y="5251580"/>
            <a:ext cx="1012009" cy="230832"/>
          </a:xfrm>
          <a:prstGeom prst="rect">
            <a:avLst/>
          </a:prstGeom>
          <a:noFill/>
        </p:spPr>
        <p:txBody>
          <a:bodyPr wrap="square" rtlCol="0">
            <a:spAutoFit/>
          </a:bodyPr>
          <a:lstStyle/>
          <a:p>
            <a:pPr algn="ctr"/>
            <a:r>
              <a:rPr kumimoji="1" lang="ja-JP" altLang="en-US" sz="900" b="1"/>
              <a:t>ノンターゲ</a:t>
            </a:r>
          </a:p>
        </p:txBody>
      </p:sp>
      <p:sp>
        <p:nvSpPr>
          <p:cNvPr id="22" name="テキスト ボックス 21">
            <a:extLst>
              <a:ext uri="{FF2B5EF4-FFF2-40B4-BE49-F238E27FC236}">
                <a16:creationId xmlns:a16="http://schemas.microsoft.com/office/drawing/2014/main" id="{E4F2A5F4-6F91-49FC-B6DB-CCB931F0248E}"/>
              </a:ext>
            </a:extLst>
          </p:cNvPr>
          <p:cNvSpPr txBox="1"/>
          <p:nvPr/>
        </p:nvSpPr>
        <p:spPr>
          <a:xfrm>
            <a:off x="8024015" y="5195358"/>
            <a:ext cx="1012009" cy="230832"/>
          </a:xfrm>
          <a:prstGeom prst="rect">
            <a:avLst/>
          </a:prstGeom>
          <a:noFill/>
        </p:spPr>
        <p:txBody>
          <a:bodyPr wrap="square" rtlCol="0">
            <a:spAutoFit/>
          </a:bodyPr>
          <a:lstStyle/>
          <a:p>
            <a:r>
              <a:rPr kumimoji="1" lang="ja-JP" altLang="en-US" sz="900" b="1"/>
              <a:t>ターゲティング</a:t>
            </a:r>
          </a:p>
        </p:txBody>
      </p:sp>
      <p:sp>
        <p:nvSpPr>
          <p:cNvPr id="23" name="テキスト ボックス 22">
            <a:extLst>
              <a:ext uri="{FF2B5EF4-FFF2-40B4-BE49-F238E27FC236}">
                <a16:creationId xmlns:a16="http://schemas.microsoft.com/office/drawing/2014/main" id="{5834277E-90EA-4896-B82D-DAEB45D3FBB1}"/>
              </a:ext>
            </a:extLst>
          </p:cNvPr>
          <p:cNvSpPr txBox="1"/>
          <p:nvPr/>
        </p:nvSpPr>
        <p:spPr>
          <a:xfrm>
            <a:off x="9036024" y="5195358"/>
            <a:ext cx="1012009" cy="230832"/>
          </a:xfrm>
          <a:prstGeom prst="rect">
            <a:avLst/>
          </a:prstGeom>
          <a:noFill/>
        </p:spPr>
        <p:txBody>
          <a:bodyPr wrap="square" rtlCol="0">
            <a:spAutoFit/>
          </a:bodyPr>
          <a:lstStyle/>
          <a:p>
            <a:pPr algn="ctr"/>
            <a:r>
              <a:rPr kumimoji="1" lang="ja-JP" altLang="en-US" sz="900" b="1"/>
              <a:t>ノンターゲ</a:t>
            </a:r>
          </a:p>
        </p:txBody>
      </p:sp>
      <p:sp>
        <p:nvSpPr>
          <p:cNvPr id="21" name="四角形: 角を丸くする 20">
            <a:extLst>
              <a:ext uri="{FF2B5EF4-FFF2-40B4-BE49-F238E27FC236}">
                <a16:creationId xmlns:a16="http://schemas.microsoft.com/office/drawing/2014/main" id="{FCE65330-8E37-45FA-8F96-0A2D58F79BDF}"/>
              </a:ext>
            </a:extLst>
          </p:cNvPr>
          <p:cNvSpPr/>
          <p:nvPr/>
        </p:nvSpPr>
        <p:spPr>
          <a:xfrm>
            <a:off x="861062" y="2994514"/>
            <a:ext cx="1742787" cy="393215"/>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環境・エネルギー</a:t>
            </a:r>
          </a:p>
        </p:txBody>
      </p:sp>
      <p:sp>
        <p:nvSpPr>
          <p:cNvPr id="24" name="四角形: 角を丸くする 23">
            <a:extLst>
              <a:ext uri="{FF2B5EF4-FFF2-40B4-BE49-F238E27FC236}">
                <a16:creationId xmlns:a16="http://schemas.microsoft.com/office/drawing/2014/main" id="{43BBAD16-C6F9-4509-9AC9-5AE12F9EACE4}"/>
              </a:ext>
            </a:extLst>
          </p:cNvPr>
          <p:cNvSpPr/>
          <p:nvPr/>
        </p:nvSpPr>
        <p:spPr>
          <a:xfrm>
            <a:off x="861062" y="3562400"/>
            <a:ext cx="1110286" cy="393215"/>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
            <a:r>
              <a:rPr lang="ja-JP" altLang="en-US" sz="1200" b="1" dirty="0">
                <a:effectLst/>
              </a:rPr>
              <a:t>教育</a:t>
            </a:r>
          </a:p>
        </p:txBody>
      </p:sp>
      <p:sp>
        <p:nvSpPr>
          <p:cNvPr id="29" name="スライド番号プレースホルダー 4">
            <a:extLst>
              <a:ext uri="{FF2B5EF4-FFF2-40B4-BE49-F238E27FC236}">
                <a16:creationId xmlns:a16="http://schemas.microsoft.com/office/drawing/2014/main" id="{4E81DFD4-AF91-489D-AA02-C4FDA635EFFB}"/>
              </a:ext>
            </a:extLst>
          </p:cNvPr>
          <p:cNvSpPr>
            <a:spLocks noGrp="1"/>
          </p:cNvSpPr>
          <p:nvPr>
            <p:ph type="sldNum" sz="quarter" idx="12"/>
          </p:nvPr>
        </p:nvSpPr>
        <p:spPr>
          <a:xfrm>
            <a:off x="5698525" y="6470650"/>
            <a:ext cx="794951" cy="365125"/>
          </a:xfrm>
        </p:spPr>
        <p:txBody>
          <a:bodyPr/>
          <a:lstStyle/>
          <a:p>
            <a:fld id="{EAAD841D-2F07-48BD-ABA8-7C40C8700444}" type="slidenum">
              <a:rPr kumimoji="1" lang="ja-JP" altLang="en-US" smtClean="0"/>
              <a:t>26</a:t>
            </a:fld>
            <a:endParaRPr kumimoji="1" lang="ja-JP" altLang="en-US"/>
          </a:p>
        </p:txBody>
      </p:sp>
    </p:spTree>
    <p:extLst>
      <p:ext uri="{BB962C8B-B14F-4D97-AF65-F5344CB8AC3E}">
        <p14:creationId xmlns:p14="http://schemas.microsoft.com/office/powerpoint/2010/main" val="4038004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1B34799C-D6EC-4249-8CF5-160ECD91B0BA}"/>
              </a:ext>
            </a:extLst>
          </p:cNvPr>
          <p:cNvGrpSpPr/>
          <p:nvPr/>
        </p:nvGrpSpPr>
        <p:grpSpPr>
          <a:xfrm>
            <a:off x="897957" y="1106634"/>
            <a:ext cx="10372560" cy="459452"/>
            <a:chOff x="897957" y="1106634"/>
            <a:chExt cx="10372560" cy="459452"/>
          </a:xfrm>
        </p:grpSpPr>
        <p:sp>
          <p:nvSpPr>
            <p:cNvPr id="11" name="テキスト ボックス 10">
              <a:extLst>
                <a:ext uri="{FF2B5EF4-FFF2-40B4-BE49-F238E27FC236}">
                  <a16:creationId xmlns:a16="http://schemas.microsoft.com/office/drawing/2014/main" id="{F3BAE813-B1B9-4CD5-921C-FC79CD12D361}"/>
                </a:ext>
              </a:extLst>
            </p:cNvPr>
            <p:cNvSpPr txBox="1"/>
            <p:nvPr/>
          </p:nvSpPr>
          <p:spPr>
            <a:xfrm>
              <a:off x="5587483" y="1106634"/>
              <a:ext cx="5683034" cy="426463"/>
            </a:xfrm>
            <a:prstGeom prst="rect">
              <a:avLst/>
            </a:prstGeom>
            <a:noFill/>
          </p:spPr>
          <p:txBody>
            <a:bodyPr wrap="square" rtlCol="0">
              <a:spAutoFit/>
            </a:bodyPr>
            <a:lstStyle/>
            <a:p>
              <a:pPr>
                <a:lnSpc>
                  <a:spcPct val="150000"/>
                </a:lnSpc>
              </a:pPr>
              <a:endParaRPr kumimoji="1" lang="en-US" altLang="ja-JP" sz="1600" b="1"/>
            </a:p>
          </p:txBody>
        </p:sp>
        <p:sp>
          <p:nvSpPr>
            <p:cNvPr id="12" name="タイトル 3">
              <a:extLst>
                <a:ext uri="{FF2B5EF4-FFF2-40B4-BE49-F238E27FC236}">
                  <a16:creationId xmlns:a16="http://schemas.microsoft.com/office/drawing/2014/main" id="{406612BF-9621-488B-A30B-C9C106DD94FB}"/>
                </a:ext>
              </a:extLst>
            </p:cNvPr>
            <p:cNvSpPr txBox="1">
              <a:spLocks/>
            </p:cNvSpPr>
            <p:nvPr/>
          </p:nvSpPr>
          <p:spPr>
            <a:xfrm>
              <a:off x="897957" y="1151367"/>
              <a:ext cx="3262432" cy="371512"/>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solidFill>
                    <a:schemeClr val="tx2"/>
                  </a:solidFill>
                </a:rPr>
                <a:t>実績（スクロール・熟読）</a:t>
              </a:r>
            </a:p>
          </p:txBody>
        </p:sp>
        <p:cxnSp>
          <p:nvCxnSpPr>
            <p:cNvPr id="13" name="直線コネクタ 12">
              <a:extLst>
                <a:ext uri="{FF2B5EF4-FFF2-40B4-BE49-F238E27FC236}">
                  <a16:creationId xmlns:a16="http://schemas.microsoft.com/office/drawing/2014/main" id="{326ADBDF-D45D-4DC8-B50E-0504CCBBF43A}"/>
                </a:ext>
              </a:extLst>
            </p:cNvPr>
            <p:cNvCxnSpPr>
              <a:cxnSpLocks/>
            </p:cNvCxnSpPr>
            <p:nvPr/>
          </p:nvCxnSpPr>
          <p:spPr>
            <a:xfrm>
              <a:off x="937645" y="1566086"/>
              <a:ext cx="4176796"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52" name="図 51">
            <a:extLst>
              <a:ext uri="{FF2B5EF4-FFF2-40B4-BE49-F238E27FC236}">
                <a16:creationId xmlns:a16="http://schemas.microsoft.com/office/drawing/2014/main" id="{895B5F9D-A23B-4835-8785-704C54533A6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0147401" y="2298071"/>
            <a:ext cx="706328" cy="3875318"/>
          </a:xfrm>
          <a:prstGeom prst="rect">
            <a:avLst/>
          </a:prstGeom>
        </p:spPr>
      </p:pic>
      <p:pic>
        <p:nvPicPr>
          <p:cNvPr id="54" name="図 53">
            <a:extLst>
              <a:ext uri="{FF2B5EF4-FFF2-40B4-BE49-F238E27FC236}">
                <a16:creationId xmlns:a16="http://schemas.microsoft.com/office/drawing/2014/main" id="{F4E4CA4E-1C33-4F23-913A-2C692A59769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009524" y="2298068"/>
            <a:ext cx="706328" cy="3875321"/>
          </a:xfrm>
          <a:prstGeom prst="rect">
            <a:avLst/>
          </a:prstGeom>
        </p:spPr>
      </p:pic>
      <p:pic>
        <p:nvPicPr>
          <p:cNvPr id="55" name="図 54">
            <a:extLst>
              <a:ext uri="{FF2B5EF4-FFF2-40B4-BE49-F238E27FC236}">
                <a16:creationId xmlns:a16="http://schemas.microsoft.com/office/drawing/2014/main" id="{FFF9E20C-3712-4E18-911D-68D04C284D5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170467" y="2298075"/>
            <a:ext cx="573012" cy="3875314"/>
          </a:xfrm>
          <a:prstGeom prst="rect">
            <a:avLst/>
          </a:prstGeom>
        </p:spPr>
      </p:pic>
      <p:sp>
        <p:nvSpPr>
          <p:cNvPr id="63" name="テキスト ボックス 62">
            <a:extLst>
              <a:ext uri="{FF2B5EF4-FFF2-40B4-BE49-F238E27FC236}">
                <a16:creationId xmlns:a16="http://schemas.microsoft.com/office/drawing/2014/main" id="{B83E753D-FA5C-4A73-9FC3-746014AD10F5}"/>
              </a:ext>
            </a:extLst>
          </p:cNvPr>
          <p:cNvSpPr txBox="1"/>
          <p:nvPr/>
        </p:nvSpPr>
        <p:spPr>
          <a:xfrm>
            <a:off x="7128005" y="6182747"/>
            <a:ext cx="657936" cy="238527"/>
          </a:xfrm>
          <a:prstGeom prst="rect">
            <a:avLst/>
          </a:prstGeom>
          <a:noFill/>
        </p:spPr>
        <p:txBody>
          <a:bodyPr wrap="square">
            <a:spAutoFit/>
          </a:bodyPr>
          <a:lstStyle/>
          <a:p>
            <a:pPr algn="ctr">
              <a:lnSpc>
                <a:spcPct val="150000"/>
              </a:lnSpc>
            </a:pPr>
            <a:r>
              <a:rPr kumimoji="1" lang="ja-JP" altLang="en-US" sz="700" b="1"/>
              <a:t>終了エリア</a:t>
            </a:r>
            <a:endParaRPr kumimoji="1" lang="en-US" altLang="ja-JP" sz="700" b="1"/>
          </a:p>
        </p:txBody>
      </p:sp>
      <p:grpSp>
        <p:nvGrpSpPr>
          <p:cNvPr id="84" name="グループ化 83">
            <a:extLst>
              <a:ext uri="{FF2B5EF4-FFF2-40B4-BE49-F238E27FC236}">
                <a16:creationId xmlns:a16="http://schemas.microsoft.com/office/drawing/2014/main" id="{AC066ED8-89E9-46D0-9496-C29F39DB77E6}"/>
              </a:ext>
            </a:extLst>
          </p:cNvPr>
          <p:cNvGrpSpPr/>
          <p:nvPr/>
        </p:nvGrpSpPr>
        <p:grpSpPr>
          <a:xfrm>
            <a:off x="3845371" y="2366344"/>
            <a:ext cx="3101368" cy="3006093"/>
            <a:chOff x="3426657" y="1988205"/>
            <a:chExt cx="2395983" cy="2322378"/>
          </a:xfrm>
        </p:grpSpPr>
        <p:grpSp>
          <p:nvGrpSpPr>
            <p:cNvPr id="68" name="グループ化 67">
              <a:extLst>
                <a:ext uri="{FF2B5EF4-FFF2-40B4-BE49-F238E27FC236}">
                  <a16:creationId xmlns:a16="http://schemas.microsoft.com/office/drawing/2014/main" id="{18EFFDF7-A924-4BDA-9789-F76EB0F3546C}"/>
                </a:ext>
              </a:extLst>
            </p:cNvPr>
            <p:cNvGrpSpPr/>
            <p:nvPr/>
          </p:nvGrpSpPr>
          <p:grpSpPr>
            <a:xfrm>
              <a:off x="3426657" y="1988205"/>
              <a:ext cx="2245392" cy="2322378"/>
              <a:chOff x="1018917" y="3756190"/>
              <a:chExt cx="1959207" cy="2026381"/>
            </a:xfrm>
          </p:grpSpPr>
          <p:pic>
            <p:nvPicPr>
              <p:cNvPr id="1028" name="Picture 4">
                <a:extLst>
                  <a:ext uri="{FF2B5EF4-FFF2-40B4-BE49-F238E27FC236}">
                    <a16:creationId xmlns:a16="http://schemas.microsoft.com/office/drawing/2014/main" id="{1EAE1F1B-4F61-4DE5-8171-08CBF58B38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8917" y="4140911"/>
                <a:ext cx="1959207" cy="1641660"/>
              </a:xfrm>
              <a:prstGeom prst="rect">
                <a:avLst/>
              </a:prstGeom>
              <a:noFill/>
              <a:extLst>
                <a:ext uri="{909E8E84-426E-40DD-AFC4-6F175D3DCCD1}">
                  <a14:hiddenFill xmlns:a14="http://schemas.microsoft.com/office/drawing/2010/main">
                    <a:solidFill>
                      <a:srgbClr val="FFFFFF"/>
                    </a:solidFill>
                  </a14:hiddenFill>
                </a:ext>
              </a:extLst>
            </p:spPr>
          </p:pic>
          <p:sp>
            <p:nvSpPr>
              <p:cNvPr id="70" name="テキスト ボックス 69">
                <a:extLst>
                  <a:ext uri="{FF2B5EF4-FFF2-40B4-BE49-F238E27FC236}">
                    <a16:creationId xmlns:a16="http://schemas.microsoft.com/office/drawing/2014/main" id="{1E6B22D3-E4FB-4B36-8DD2-563C99B99A01}"/>
                  </a:ext>
                </a:extLst>
              </p:cNvPr>
              <p:cNvSpPr txBox="1"/>
              <p:nvPr/>
            </p:nvSpPr>
            <p:spPr>
              <a:xfrm>
                <a:off x="1919829" y="3756190"/>
                <a:ext cx="962895" cy="259337"/>
              </a:xfrm>
              <a:prstGeom prst="rect">
                <a:avLst/>
              </a:prstGeom>
              <a:noFill/>
            </p:spPr>
            <p:txBody>
              <a:bodyPr wrap="square">
                <a:spAutoFit/>
              </a:bodyPr>
              <a:lstStyle/>
              <a:p>
                <a:pPr>
                  <a:lnSpc>
                    <a:spcPct val="150000"/>
                  </a:lnSpc>
                </a:pPr>
                <a:r>
                  <a:rPr kumimoji="1" lang="en-US" altLang="ja-JP" sz="1400" b="1"/>
                  <a:t>CTR</a:t>
                </a:r>
              </a:p>
            </p:txBody>
          </p:sp>
        </p:grpSp>
        <p:sp>
          <p:nvSpPr>
            <p:cNvPr id="73" name="テキスト ボックス 72">
              <a:extLst>
                <a:ext uri="{FF2B5EF4-FFF2-40B4-BE49-F238E27FC236}">
                  <a16:creationId xmlns:a16="http://schemas.microsoft.com/office/drawing/2014/main" id="{B5DE138E-A90A-4CA1-BBA7-A77D48A4656C}"/>
                </a:ext>
              </a:extLst>
            </p:cNvPr>
            <p:cNvSpPr txBox="1"/>
            <p:nvPr/>
          </p:nvSpPr>
          <p:spPr>
            <a:xfrm>
              <a:off x="4719093" y="2579709"/>
              <a:ext cx="1103547" cy="468270"/>
            </a:xfrm>
            <a:prstGeom prst="rect">
              <a:avLst/>
            </a:prstGeom>
            <a:noFill/>
          </p:spPr>
          <p:txBody>
            <a:bodyPr wrap="square">
              <a:spAutoFit/>
            </a:bodyPr>
            <a:lstStyle/>
            <a:p>
              <a:pPr>
                <a:lnSpc>
                  <a:spcPct val="150000"/>
                </a:lnSpc>
              </a:pPr>
              <a:r>
                <a:rPr kumimoji="1" lang="en-US" altLang="ja-JP" b="1">
                  <a:highlight>
                    <a:srgbClr val="FFF200"/>
                  </a:highlight>
                </a:rPr>
                <a:t>1.72</a:t>
              </a:r>
              <a:r>
                <a:rPr kumimoji="1" lang="ja-JP" altLang="en-US" b="1">
                  <a:highlight>
                    <a:srgbClr val="FFF200"/>
                  </a:highlight>
                </a:rPr>
                <a:t>倍</a:t>
              </a:r>
              <a:endParaRPr kumimoji="1" lang="en-US" altLang="ja-JP" b="1">
                <a:highlight>
                  <a:srgbClr val="FFF200"/>
                </a:highlight>
              </a:endParaRPr>
            </a:p>
          </p:txBody>
        </p:sp>
      </p:grpSp>
      <p:sp>
        <p:nvSpPr>
          <p:cNvPr id="75" name="正方形/長方形 74">
            <a:extLst>
              <a:ext uri="{FF2B5EF4-FFF2-40B4-BE49-F238E27FC236}">
                <a16:creationId xmlns:a16="http://schemas.microsoft.com/office/drawing/2014/main" id="{7809B888-0C35-4E3F-AAA1-F3A6834838E3}"/>
              </a:ext>
            </a:extLst>
          </p:cNvPr>
          <p:cNvSpPr/>
          <p:nvPr/>
        </p:nvSpPr>
        <p:spPr>
          <a:xfrm>
            <a:off x="7038921" y="3746500"/>
            <a:ext cx="841375" cy="1016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a:solidFill>
                  <a:schemeClr val="bg2">
                    <a:lumMod val="50000"/>
                  </a:schemeClr>
                </a:solidFill>
              </a:rPr>
              <a:t>25%</a:t>
            </a:r>
            <a:r>
              <a:rPr kumimoji="1" lang="ja-JP" altLang="en-US" sz="600">
                <a:solidFill>
                  <a:schemeClr val="bg2">
                    <a:lumMod val="50000"/>
                  </a:schemeClr>
                </a:solidFill>
              </a:rPr>
              <a:t>がスクロール</a:t>
            </a:r>
          </a:p>
        </p:txBody>
      </p:sp>
      <p:sp>
        <p:nvSpPr>
          <p:cNvPr id="79" name="正方形/長方形 78">
            <a:extLst>
              <a:ext uri="{FF2B5EF4-FFF2-40B4-BE49-F238E27FC236}">
                <a16:creationId xmlns:a16="http://schemas.microsoft.com/office/drawing/2014/main" id="{97539CDA-4058-44DE-B364-0208A8EA0C68}"/>
              </a:ext>
            </a:extLst>
          </p:cNvPr>
          <p:cNvSpPr/>
          <p:nvPr/>
        </p:nvSpPr>
        <p:spPr>
          <a:xfrm>
            <a:off x="7036603" y="5856288"/>
            <a:ext cx="841375" cy="1016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a:solidFill>
                  <a:schemeClr val="bg2">
                    <a:lumMod val="50000"/>
                  </a:schemeClr>
                </a:solidFill>
              </a:rPr>
              <a:t>10%</a:t>
            </a:r>
            <a:r>
              <a:rPr kumimoji="1" lang="ja-JP" altLang="en-US" sz="600">
                <a:solidFill>
                  <a:schemeClr val="bg2">
                    <a:lumMod val="50000"/>
                  </a:schemeClr>
                </a:solidFill>
              </a:rPr>
              <a:t>がスクロール</a:t>
            </a:r>
          </a:p>
        </p:txBody>
      </p:sp>
      <p:grpSp>
        <p:nvGrpSpPr>
          <p:cNvPr id="76" name="グループ化 75">
            <a:extLst>
              <a:ext uri="{FF2B5EF4-FFF2-40B4-BE49-F238E27FC236}">
                <a16:creationId xmlns:a16="http://schemas.microsoft.com/office/drawing/2014/main" id="{CE3C5B69-01BA-4745-8856-6AF741EA24F2}"/>
              </a:ext>
            </a:extLst>
          </p:cNvPr>
          <p:cNvGrpSpPr/>
          <p:nvPr/>
        </p:nvGrpSpPr>
        <p:grpSpPr>
          <a:xfrm>
            <a:off x="9182184" y="2298071"/>
            <a:ext cx="848679" cy="3875314"/>
            <a:chOff x="7404100" y="2202821"/>
            <a:chExt cx="848679" cy="3875314"/>
          </a:xfrm>
        </p:grpSpPr>
        <p:pic>
          <p:nvPicPr>
            <p:cNvPr id="53" name="図 52">
              <a:extLst>
                <a:ext uri="{FF2B5EF4-FFF2-40B4-BE49-F238E27FC236}">
                  <a16:creationId xmlns:a16="http://schemas.microsoft.com/office/drawing/2014/main" id="{E284E3ED-3A87-4838-AE08-4BB304A0ACA0}"/>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7520938" y="2202821"/>
              <a:ext cx="573012" cy="3875314"/>
            </a:xfrm>
            <a:prstGeom prst="rect">
              <a:avLst/>
            </a:prstGeom>
          </p:spPr>
        </p:pic>
        <p:sp>
          <p:nvSpPr>
            <p:cNvPr id="78" name="正方形/長方形 77">
              <a:extLst>
                <a:ext uri="{FF2B5EF4-FFF2-40B4-BE49-F238E27FC236}">
                  <a16:creationId xmlns:a16="http://schemas.microsoft.com/office/drawing/2014/main" id="{2D3EDBE9-2E42-43BE-8AE5-60BA00E18A40}"/>
                </a:ext>
              </a:extLst>
            </p:cNvPr>
            <p:cNvSpPr/>
            <p:nvPr/>
          </p:nvSpPr>
          <p:spPr>
            <a:xfrm>
              <a:off x="7404100" y="3391541"/>
              <a:ext cx="841375" cy="1016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a:solidFill>
                    <a:schemeClr val="bg2">
                      <a:lumMod val="50000"/>
                    </a:schemeClr>
                  </a:solidFill>
                </a:rPr>
                <a:t>25%</a:t>
              </a:r>
              <a:r>
                <a:rPr kumimoji="1" lang="ja-JP" altLang="en-US" sz="600">
                  <a:solidFill>
                    <a:schemeClr val="bg2">
                      <a:lumMod val="50000"/>
                    </a:schemeClr>
                  </a:solidFill>
                </a:rPr>
                <a:t>がスクロール</a:t>
              </a:r>
            </a:p>
          </p:txBody>
        </p:sp>
        <p:sp>
          <p:nvSpPr>
            <p:cNvPr id="80" name="正方形/長方形 79">
              <a:extLst>
                <a:ext uri="{FF2B5EF4-FFF2-40B4-BE49-F238E27FC236}">
                  <a16:creationId xmlns:a16="http://schemas.microsoft.com/office/drawing/2014/main" id="{CE904DD9-9EB5-47EA-B183-6FAB06E49D9B}"/>
                </a:ext>
              </a:extLst>
            </p:cNvPr>
            <p:cNvSpPr/>
            <p:nvPr/>
          </p:nvSpPr>
          <p:spPr>
            <a:xfrm>
              <a:off x="7411404" y="4899049"/>
              <a:ext cx="841375" cy="1016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a:solidFill>
                    <a:schemeClr val="bg2">
                      <a:lumMod val="50000"/>
                    </a:schemeClr>
                  </a:solidFill>
                </a:rPr>
                <a:t>10%</a:t>
              </a:r>
              <a:r>
                <a:rPr kumimoji="1" lang="ja-JP" altLang="en-US" sz="600">
                  <a:solidFill>
                    <a:schemeClr val="bg2">
                      <a:lumMod val="50000"/>
                    </a:schemeClr>
                  </a:solidFill>
                </a:rPr>
                <a:t>がスクロール</a:t>
              </a:r>
            </a:p>
          </p:txBody>
        </p:sp>
      </p:grpSp>
      <p:graphicFrame>
        <p:nvGraphicFramePr>
          <p:cNvPr id="77" name="表 76">
            <a:extLst>
              <a:ext uri="{FF2B5EF4-FFF2-40B4-BE49-F238E27FC236}">
                <a16:creationId xmlns:a16="http://schemas.microsoft.com/office/drawing/2014/main" id="{BCBAE60F-0436-4F3D-8D3C-9ADA99B94068}"/>
              </a:ext>
            </a:extLst>
          </p:cNvPr>
          <p:cNvGraphicFramePr>
            <a:graphicFrameLocks noGrp="1"/>
          </p:cNvGraphicFramePr>
          <p:nvPr>
            <p:extLst>
              <p:ext uri="{D42A27DB-BD31-4B8C-83A1-F6EECF244321}">
                <p14:modId xmlns:p14="http://schemas.microsoft.com/office/powerpoint/2010/main" val="3606330253"/>
              </p:ext>
            </p:extLst>
          </p:nvPr>
        </p:nvGraphicFramePr>
        <p:xfrm>
          <a:off x="7181942" y="1988205"/>
          <a:ext cx="1533910" cy="209448"/>
        </p:xfrm>
        <a:graphic>
          <a:graphicData uri="http://schemas.openxmlformats.org/drawingml/2006/table">
            <a:tbl>
              <a:tblPr/>
              <a:tblGrid>
                <a:gridCol w="1533910">
                  <a:extLst>
                    <a:ext uri="{9D8B030D-6E8A-4147-A177-3AD203B41FA5}">
                      <a16:colId xmlns:a16="http://schemas.microsoft.com/office/drawing/2014/main" val="1571805564"/>
                    </a:ext>
                  </a:extLst>
                </a:gridCol>
              </a:tblGrid>
              <a:tr h="209448">
                <a:tc>
                  <a:txBody>
                    <a:bodyPr/>
                    <a:lstStyle/>
                    <a:p>
                      <a:pPr algn="ctr" rtl="0" fontAlgn="t"/>
                      <a:r>
                        <a:rPr lang="ja-JP" altLang="en-US" sz="800" b="1">
                          <a:solidFill>
                            <a:schemeClr val="bg1"/>
                          </a:solidFill>
                          <a:effectLst/>
                          <a:latin typeface="+mn-ea"/>
                          <a:ea typeface="+mn-ea"/>
                        </a:rPr>
                        <a:t>ターゲティング配信</a:t>
                      </a:r>
                    </a:p>
                  </a:txBody>
                  <a:tcPr marL="72000" marR="72000" marT="36000" marB="36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B0F0"/>
                    </a:solidFill>
                  </a:tcPr>
                </a:tc>
                <a:extLst>
                  <a:ext uri="{0D108BD9-81ED-4DB2-BD59-A6C34878D82A}">
                    <a16:rowId xmlns:a16="http://schemas.microsoft.com/office/drawing/2014/main" val="1861261864"/>
                  </a:ext>
                </a:extLst>
              </a:tr>
            </a:tbl>
          </a:graphicData>
        </a:graphic>
      </p:graphicFrame>
      <p:graphicFrame>
        <p:nvGraphicFramePr>
          <p:cNvPr id="86" name="表 85">
            <a:extLst>
              <a:ext uri="{FF2B5EF4-FFF2-40B4-BE49-F238E27FC236}">
                <a16:creationId xmlns:a16="http://schemas.microsoft.com/office/drawing/2014/main" id="{D5834E53-37BD-4466-8713-3B9F7737FF22}"/>
              </a:ext>
            </a:extLst>
          </p:cNvPr>
          <p:cNvGraphicFramePr>
            <a:graphicFrameLocks noGrp="1"/>
          </p:cNvGraphicFramePr>
          <p:nvPr>
            <p:extLst>
              <p:ext uri="{D42A27DB-BD31-4B8C-83A1-F6EECF244321}">
                <p14:modId xmlns:p14="http://schemas.microsoft.com/office/powerpoint/2010/main" val="1384809157"/>
              </p:ext>
            </p:extLst>
          </p:nvPr>
        </p:nvGraphicFramePr>
        <p:xfrm>
          <a:off x="9299022" y="1988205"/>
          <a:ext cx="1533910" cy="209448"/>
        </p:xfrm>
        <a:graphic>
          <a:graphicData uri="http://schemas.openxmlformats.org/drawingml/2006/table">
            <a:tbl>
              <a:tblPr/>
              <a:tblGrid>
                <a:gridCol w="1533910">
                  <a:extLst>
                    <a:ext uri="{9D8B030D-6E8A-4147-A177-3AD203B41FA5}">
                      <a16:colId xmlns:a16="http://schemas.microsoft.com/office/drawing/2014/main" val="1571805564"/>
                    </a:ext>
                  </a:extLst>
                </a:gridCol>
              </a:tblGrid>
              <a:tr h="209448">
                <a:tc>
                  <a:txBody>
                    <a:bodyPr/>
                    <a:lstStyle/>
                    <a:p>
                      <a:pPr algn="ctr" rtl="0" fontAlgn="t"/>
                      <a:r>
                        <a:rPr lang="ja-JP" altLang="en-US" sz="800" b="1">
                          <a:solidFill>
                            <a:schemeClr val="bg1"/>
                          </a:solidFill>
                          <a:effectLst/>
                          <a:latin typeface="+mn-ea"/>
                          <a:ea typeface="+mn-ea"/>
                        </a:rPr>
                        <a:t>ブロード配信</a:t>
                      </a:r>
                    </a:p>
                  </a:txBody>
                  <a:tcPr marL="72000" marR="72000" marT="36000" marB="36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B0F0"/>
                    </a:solidFill>
                  </a:tcPr>
                </a:tc>
                <a:extLst>
                  <a:ext uri="{0D108BD9-81ED-4DB2-BD59-A6C34878D82A}">
                    <a16:rowId xmlns:a16="http://schemas.microsoft.com/office/drawing/2014/main" val="1861261864"/>
                  </a:ext>
                </a:extLst>
              </a:tr>
            </a:tbl>
          </a:graphicData>
        </a:graphic>
      </p:graphicFrame>
      <p:sp>
        <p:nvSpPr>
          <p:cNvPr id="87" name="テキスト ボックス 86">
            <a:extLst>
              <a:ext uri="{FF2B5EF4-FFF2-40B4-BE49-F238E27FC236}">
                <a16:creationId xmlns:a16="http://schemas.microsoft.com/office/drawing/2014/main" id="{EB02A6D5-BDE0-4BFD-AAB8-276030D20961}"/>
              </a:ext>
            </a:extLst>
          </p:cNvPr>
          <p:cNvSpPr txBox="1"/>
          <p:nvPr/>
        </p:nvSpPr>
        <p:spPr>
          <a:xfrm>
            <a:off x="8033084" y="6182747"/>
            <a:ext cx="657936" cy="238527"/>
          </a:xfrm>
          <a:prstGeom prst="rect">
            <a:avLst/>
          </a:prstGeom>
          <a:noFill/>
        </p:spPr>
        <p:txBody>
          <a:bodyPr wrap="square">
            <a:spAutoFit/>
          </a:bodyPr>
          <a:lstStyle/>
          <a:p>
            <a:pPr algn="ctr">
              <a:lnSpc>
                <a:spcPct val="150000"/>
              </a:lnSpc>
            </a:pPr>
            <a:r>
              <a:rPr kumimoji="1" lang="ja-JP" altLang="en-US" sz="700" b="1"/>
              <a:t>熟読エリア</a:t>
            </a:r>
            <a:endParaRPr kumimoji="1" lang="en-US" altLang="ja-JP" sz="700" b="1"/>
          </a:p>
        </p:txBody>
      </p:sp>
      <p:sp>
        <p:nvSpPr>
          <p:cNvPr id="88" name="テキスト ボックス 87">
            <a:extLst>
              <a:ext uri="{FF2B5EF4-FFF2-40B4-BE49-F238E27FC236}">
                <a16:creationId xmlns:a16="http://schemas.microsoft.com/office/drawing/2014/main" id="{684FE3DE-2875-4DE6-A060-2353C5E4A488}"/>
              </a:ext>
            </a:extLst>
          </p:cNvPr>
          <p:cNvSpPr txBox="1"/>
          <p:nvPr/>
        </p:nvSpPr>
        <p:spPr>
          <a:xfrm>
            <a:off x="9290714" y="6182747"/>
            <a:ext cx="657936" cy="238527"/>
          </a:xfrm>
          <a:prstGeom prst="rect">
            <a:avLst/>
          </a:prstGeom>
          <a:noFill/>
        </p:spPr>
        <p:txBody>
          <a:bodyPr wrap="square">
            <a:spAutoFit/>
          </a:bodyPr>
          <a:lstStyle/>
          <a:p>
            <a:pPr algn="ctr">
              <a:lnSpc>
                <a:spcPct val="150000"/>
              </a:lnSpc>
            </a:pPr>
            <a:r>
              <a:rPr kumimoji="1" lang="ja-JP" altLang="en-US" sz="700" b="1"/>
              <a:t>終了エリア</a:t>
            </a:r>
            <a:endParaRPr kumimoji="1" lang="en-US" altLang="ja-JP" sz="700" b="1"/>
          </a:p>
        </p:txBody>
      </p:sp>
      <p:sp>
        <p:nvSpPr>
          <p:cNvPr id="89" name="テキスト ボックス 88">
            <a:extLst>
              <a:ext uri="{FF2B5EF4-FFF2-40B4-BE49-F238E27FC236}">
                <a16:creationId xmlns:a16="http://schemas.microsoft.com/office/drawing/2014/main" id="{FD721FD0-8160-4522-A254-9211B10B32C1}"/>
              </a:ext>
            </a:extLst>
          </p:cNvPr>
          <p:cNvSpPr txBox="1"/>
          <p:nvPr/>
        </p:nvSpPr>
        <p:spPr>
          <a:xfrm>
            <a:off x="10195793" y="6182747"/>
            <a:ext cx="657936" cy="238527"/>
          </a:xfrm>
          <a:prstGeom prst="rect">
            <a:avLst/>
          </a:prstGeom>
          <a:noFill/>
        </p:spPr>
        <p:txBody>
          <a:bodyPr wrap="square">
            <a:spAutoFit/>
          </a:bodyPr>
          <a:lstStyle/>
          <a:p>
            <a:pPr algn="ctr">
              <a:lnSpc>
                <a:spcPct val="150000"/>
              </a:lnSpc>
            </a:pPr>
            <a:r>
              <a:rPr kumimoji="1" lang="ja-JP" altLang="en-US" sz="700" b="1"/>
              <a:t>熟読エリア</a:t>
            </a:r>
            <a:endParaRPr kumimoji="1" lang="en-US" altLang="ja-JP" sz="700" b="1"/>
          </a:p>
        </p:txBody>
      </p:sp>
      <p:sp>
        <p:nvSpPr>
          <p:cNvPr id="90" name="テキスト ボックス 89">
            <a:extLst>
              <a:ext uri="{FF2B5EF4-FFF2-40B4-BE49-F238E27FC236}">
                <a16:creationId xmlns:a16="http://schemas.microsoft.com/office/drawing/2014/main" id="{C7A23A3E-472C-4C04-A8F4-1C8D34691C62}"/>
              </a:ext>
            </a:extLst>
          </p:cNvPr>
          <p:cNvSpPr txBox="1"/>
          <p:nvPr/>
        </p:nvSpPr>
        <p:spPr>
          <a:xfrm>
            <a:off x="832955" y="2415632"/>
            <a:ext cx="2840966" cy="307777"/>
          </a:xfrm>
          <a:prstGeom prst="rect">
            <a:avLst/>
          </a:prstGeom>
          <a:noFill/>
        </p:spPr>
        <p:txBody>
          <a:bodyPr wrap="square" rtlCol="0">
            <a:spAutoFit/>
          </a:bodyPr>
          <a:lstStyle/>
          <a:p>
            <a:r>
              <a:rPr kumimoji="1" lang="ja-JP" altLang="en-US" sz="1400" b="1"/>
              <a:t>事例④</a:t>
            </a:r>
            <a:r>
              <a:rPr kumimoji="1" lang="en-US" altLang="ja-JP" sz="1400" b="1"/>
              <a:t>DX</a:t>
            </a:r>
            <a:r>
              <a:rPr kumimoji="1" lang="ja-JP" altLang="en-US" sz="1400" b="1"/>
              <a:t>関連記事</a:t>
            </a:r>
            <a:endParaRPr kumimoji="1" lang="en-US" altLang="ja-JP" sz="1400" b="1"/>
          </a:p>
        </p:txBody>
      </p:sp>
      <p:sp>
        <p:nvSpPr>
          <p:cNvPr id="96" name="テキスト ボックス 95">
            <a:extLst>
              <a:ext uri="{FF2B5EF4-FFF2-40B4-BE49-F238E27FC236}">
                <a16:creationId xmlns:a16="http://schemas.microsoft.com/office/drawing/2014/main" id="{138E8C75-FD1D-4CB3-9855-D30D35BDF17D}"/>
              </a:ext>
            </a:extLst>
          </p:cNvPr>
          <p:cNvSpPr txBox="1"/>
          <p:nvPr/>
        </p:nvSpPr>
        <p:spPr>
          <a:xfrm>
            <a:off x="5461838" y="934672"/>
            <a:ext cx="6295834" cy="795795"/>
          </a:xfrm>
          <a:prstGeom prst="rect">
            <a:avLst/>
          </a:prstGeom>
          <a:noFill/>
        </p:spPr>
        <p:txBody>
          <a:bodyPr wrap="square" rtlCol="0">
            <a:spAutoFit/>
          </a:bodyPr>
          <a:lstStyle/>
          <a:p>
            <a:pPr>
              <a:lnSpc>
                <a:spcPct val="150000"/>
              </a:lnSpc>
            </a:pPr>
            <a:r>
              <a:rPr kumimoji="1" lang="ja-JP" altLang="en-US" sz="1600" b="1" dirty="0"/>
              <a:t>コンテンツの閲読傾向でもターゲティング配信の方が</a:t>
            </a:r>
            <a:endParaRPr kumimoji="1" lang="en-US" altLang="ja-JP" sz="1600" b="1" dirty="0"/>
          </a:p>
          <a:p>
            <a:pPr>
              <a:lnSpc>
                <a:spcPct val="150000"/>
              </a:lnSpc>
            </a:pPr>
            <a:r>
              <a:rPr kumimoji="1" lang="ja-JP" altLang="en-US" sz="1600" b="1" dirty="0"/>
              <a:t>スクロール率、熟読率ともに優位に</a:t>
            </a:r>
            <a:endParaRPr kumimoji="1" lang="en-US" altLang="ja-JP" sz="1600" b="1" dirty="0"/>
          </a:p>
        </p:txBody>
      </p:sp>
      <p:sp>
        <p:nvSpPr>
          <p:cNvPr id="30" name="正方形/長方形 29">
            <a:extLst>
              <a:ext uri="{FF2B5EF4-FFF2-40B4-BE49-F238E27FC236}">
                <a16:creationId xmlns:a16="http://schemas.microsoft.com/office/drawing/2014/main" id="{13E9E60B-0D81-4ADD-B456-1603A2ACF0A8}"/>
              </a:ext>
            </a:extLst>
          </p:cNvPr>
          <p:cNvSpPr/>
          <p:nvPr/>
        </p:nvSpPr>
        <p:spPr>
          <a:xfrm>
            <a:off x="4145400" y="5139641"/>
            <a:ext cx="2464890" cy="361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70B2CD99-955C-4834-ADBD-1F97D8EE91C8}"/>
              </a:ext>
            </a:extLst>
          </p:cNvPr>
          <p:cNvSpPr txBox="1"/>
          <p:nvPr/>
        </p:nvSpPr>
        <p:spPr>
          <a:xfrm>
            <a:off x="4501880" y="5139641"/>
            <a:ext cx="1012009" cy="230832"/>
          </a:xfrm>
          <a:prstGeom prst="rect">
            <a:avLst/>
          </a:prstGeom>
          <a:noFill/>
        </p:spPr>
        <p:txBody>
          <a:bodyPr wrap="square" rtlCol="0">
            <a:spAutoFit/>
          </a:bodyPr>
          <a:lstStyle/>
          <a:p>
            <a:r>
              <a:rPr kumimoji="1" lang="ja-JP" altLang="en-US" sz="900" b="1"/>
              <a:t>ターゲティング</a:t>
            </a:r>
          </a:p>
        </p:txBody>
      </p:sp>
      <p:sp>
        <p:nvSpPr>
          <p:cNvPr id="32" name="テキスト ボックス 31">
            <a:extLst>
              <a:ext uri="{FF2B5EF4-FFF2-40B4-BE49-F238E27FC236}">
                <a16:creationId xmlns:a16="http://schemas.microsoft.com/office/drawing/2014/main" id="{01AB4185-59C1-4498-A67D-AFE6976B318C}"/>
              </a:ext>
            </a:extLst>
          </p:cNvPr>
          <p:cNvSpPr txBox="1"/>
          <p:nvPr/>
        </p:nvSpPr>
        <p:spPr>
          <a:xfrm>
            <a:off x="5513889" y="5139641"/>
            <a:ext cx="1012009" cy="230832"/>
          </a:xfrm>
          <a:prstGeom prst="rect">
            <a:avLst/>
          </a:prstGeom>
          <a:noFill/>
        </p:spPr>
        <p:txBody>
          <a:bodyPr wrap="square" rtlCol="0">
            <a:spAutoFit/>
          </a:bodyPr>
          <a:lstStyle/>
          <a:p>
            <a:pPr algn="ctr"/>
            <a:r>
              <a:rPr kumimoji="1" lang="ja-JP" altLang="en-US" sz="900" b="1"/>
              <a:t>ノンターゲ</a:t>
            </a:r>
          </a:p>
        </p:txBody>
      </p:sp>
      <p:sp>
        <p:nvSpPr>
          <p:cNvPr id="35" name="四角形: 角を丸くする 34">
            <a:extLst>
              <a:ext uri="{FF2B5EF4-FFF2-40B4-BE49-F238E27FC236}">
                <a16:creationId xmlns:a16="http://schemas.microsoft.com/office/drawing/2014/main" id="{49FE8B39-6B63-4ED0-AB30-162357A45CFA}"/>
              </a:ext>
            </a:extLst>
          </p:cNvPr>
          <p:cNvSpPr/>
          <p:nvPr/>
        </p:nvSpPr>
        <p:spPr>
          <a:xfrm>
            <a:off x="861062" y="2994514"/>
            <a:ext cx="1742787" cy="393215"/>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1"/>
                </a:solidFill>
              </a:rPr>
              <a:t>B2B</a:t>
            </a:r>
            <a:r>
              <a:rPr kumimoji="1" lang="ja-JP" altLang="en-US" sz="1200" b="1" dirty="0">
                <a:solidFill>
                  <a:schemeClr val="bg1"/>
                </a:solidFill>
              </a:rPr>
              <a:t>・マネジメント</a:t>
            </a:r>
          </a:p>
        </p:txBody>
      </p:sp>
      <p:sp>
        <p:nvSpPr>
          <p:cNvPr id="36" name="四角形: 角を丸くする 35">
            <a:extLst>
              <a:ext uri="{FF2B5EF4-FFF2-40B4-BE49-F238E27FC236}">
                <a16:creationId xmlns:a16="http://schemas.microsoft.com/office/drawing/2014/main" id="{20C7D906-3285-4C20-A986-71177A0CE4DD}"/>
              </a:ext>
            </a:extLst>
          </p:cNvPr>
          <p:cNvSpPr/>
          <p:nvPr/>
        </p:nvSpPr>
        <p:spPr>
          <a:xfrm>
            <a:off x="861062" y="3562400"/>
            <a:ext cx="1110286" cy="39321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テック好き</a:t>
            </a:r>
          </a:p>
        </p:txBody>
      </p:sp>
      <p:sp>
        <p:nvSpPr>
          <p:cNvPr id="37" name="スライド番号プレースホルダー 4">
            <a:extLst>
              <a:ext uri="{FF2B5EF4-FFF2-40B4-BE49-F238E27FC236}">
                <a16:creationId xmlns:a16="http://schemas.microsoft.com/office/drawing/2014/main" id="{228257DF-79FE-4863-9A58-CC3CAA9BAFF2}"/>
              </a:ext>
            </a:extLst>
          </p:cNvPr>
          <p:cNvSpPr>
            <a:spLocks noGrp="1"/>
          </p:cNvSpPr>
          <p:nvPr>
            <p:ph type="sldNum" sz="quarter" idx="12"/>
          </p:nvPr>
        </p:nvSpPr>
        <p:spPr>
          <a:xfrm>
            <a:off x="5698525" y="6470650"/>
            <a:ext cx="794951" cy="365125"/>
          </a:xfrm>
        </p:spPr>
        <p:txBody>
          <a:bodyPr/>
          <a:lstStyle/>
          <a:p>
            <a:fld id="{EAAD841D-2F07-48BD-ABA8-7C40C8700444}" type="slidenum">
              <a:rPr kumimoji="1" lang="ja-JP" altLang="en-US" smtClean="0"/>
              <a:t>27</a:t>
            </a:fld>
            <a:endParaRPr kumimoji="1" lang="ja-JP" altLang="en-US"/>
          </a:p>
        </p:txBody>
      </p:sp>
    </p:spTree>
    <p:extLst>
      <p:ext uri="{BB962C8B-B14F-4D97-AF65-F5344CB8AC3E}">
        <p14:creationId xmlns:p14="http://schemas.microsoft.com/office/powerpoint/2010/main" val="3894820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descr="挿絵 が含まれている画像&#10;&#10;自動的に生成された説明">
            <a:extLst>
              <a:ext uri="{FF2B5EF4-FFF2-40B4-BE49-F238E27FC236}">
                <a16:creationId xmlns:a16="http://schemas.microsoft.com/office/drawing/2014/main" id="{E01E7F68-DD83-4C2C-87D0-4AD292DBD679}"/>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95446" y="2534780"/>
            <a:ext cx="3001108" cy="1788440"/>
          </a:xfrm>
          <a:prstGeom prst="rect">
            <a:avLst/>
          </a:prstGeom>
        </p:spPr>
      </p:pic>
      <p:sp>
        <p:nvSpPr>
          <p:cNvPr id="2" name="テキスト ボックス 1">
            <a:extLst>
              <a:ext uri="{FF2B5EF4-FFF2-40B4-BE49-F238E27FC236}">
                <a16:creationId xmlns:a16="http://schemas.microsoft.com/office/drawing/2014/main" id="{2C4DE78F-277D-4517-A9A4-4B6D55A0E163}"/>
              </a:ext>
            </a:extLst>
          </p:cNvPr>
          <p:cNvSpPr txBox="1"/>
          <p:nvPr/>
        </p:nvSpPr>
        <p:spPr>
          <a:xfrm>
            <a:off x="8065477" y="5231755"/>
            <a:ext cx="3704492" cy="1107996"/>
          </a:xfrm>
          <a:prstGeom prst="rect">
            <a:avLst/>
          </a:prstGeom>
          <a:noFill/>
        </p:spPr>
        <p:txBody>
          <a:bodyPr wrap="square" rtlCol="0">
            <a:spAutoFit/>
          </a:bodyPr>
          <a:lstStyle/>
          <a:p>
            <a:r>
              <a:rPr kumimoji="1" lang="en-US" altLang="ja-JP" sz="1100" b="1" dirty="0"/>
              <a:t>【</a:t>
            </a:r>
            <a:r>
              <a:rPr kumimoji="1" lang="ja-JP" altLang="en-US" sz="1100" b="1" dirty="0"/>
              <a:t>問い合わせ先</a:t>
            </a:r>
            <a:r>
              <a:rPr kumimoji="1" lang="en-US" altLang="ja-JP" sz="1100" b="1" dirty="0"/>
              <a:t>】</a:t>
            </a:r>
          </a:p>
          <a:p>
            <a:endParaRPr kumimoji="1" lang="en-US" altLang="ja-JP" sz="1100" b="1" dirty="0"/>
          </a:p>
          <a:p>
            <a:r>
              <a:rPr kumimoji="1" lang="ja-JP" altLang="en-US" sz="1100" b="1" dirty="0"/>
              <a:t>朝日新聞社総合メディア事業本部</a:t>
            </a:r>
            <a:endParaRPr kumimoji="1" lang="en-US" altLang="ja-JP" sz="1100" b="1" dirty="0"/>
          </a:p>
          <a:p>
            <a:r>
              <a:rPr kumimoji="1" lang="ja-JP" altLang="en-US" sz="1100" b="1" dirty="0"/>
              <a:t>プランニング</a:t>
            </a:r>
            <a:r>
              <a:rPr kumimoji="1" lang="en-US" altLang="ja-JP" sz="1100" b="1" dirty="0"/>
              <a:t>1</a:t>
            </a:r>
            <a:r>
              <a:rPr kumimoji="1" lang="ja-JP" altLang="en-US" sz="1100" b="1" dirty="0"/>
              <a:t>部</a:t>
            </a:r>
            <a:endParaRPr kumimoji="1" lang="en-US" altLang="ja-JP" sz="1100" b="1" dirty="0"/>
          </a:p>
          <a:p>
            <a:r>
              <a:rPr lang="en-US" altLang="ja-JP" sz="1100" b="1" dirty="0" err="1"/>
              <a:t>NxT</a:t>
            </a:r>
            <a:r>
              <a:rPr lang="ja-JP" altLang="en-US" sz="1100" b="1" dirty="0"/>
              <a:t>チーム</a:t>
            </a:r>
            <a:endParaRPr lang="en-US" altLang="ja-JP" sz="1100" b="1" dirty="0"/>
          </a:p>
          <a:p>
            <a:r>
              <a:rPr lang="en-US" altLang="ja-JP" sz="1100" b="1" dirty="0"/>
              <a:t>E-mail </a:t>
            </a:r>
            <a:r>
              <a:rPr lang="ja-JP" altLang="en-US" sz="1100" b="1" dirty="0"/>
              <a:t>：</a:t>
            </a:r>
            <a:r>
              <a:rPr lang="en-US" altLang="ja-JP" sz="1100" b="1" dirty="0"/>
              <a:t>dc-office-ds-nxt@asahi.com</a:t>
            </a:r>
            <a:endParaRPr kumimoji="1" lang="ja-JP" altLang="en-US" sz="1100" b="1" dirty="0"/>
          </a:p>
        </p:txBody>
      </p:sp>
      <p:sp>
        <p:nvSpPr>
          <p:cNvPr id="36" name="スライド番号プレースホルダー 4">
            <a:extLst>
              <a:ext uri="{FF2B5EF4-FFF2-40B4-BE49-F238E27FC236}">
                <a16:creationId xmlns:a16="http://schemas.microsoft.com/office/drawing/2014/main" id="{117914CD-24F3-4F04-B496-D782B2257808}"/>
              </a:ext>
            </a:extLst>
          </p:cNvPr>
          <p:cNvSpPr>
            <a:spLocks noGrp="1"/>
          </p:cNvSpPr>
          <p:nvPr>
            <p:ph type="sldNum" sz="quarter" idx="12"/>
          </p:nvPr>
        </p:nvSpPr>
        <p:spPr>
          <a:xfrm>
            <a:off x="5698525" y="6470650"/>
            <a:ext cx="794951" cy="365125"/>
          </a:xfrm>
        </p:spPr>
        <p:txBody>
          <a:bodyPr/>
          <a:lstStyle/>
          <a:p>
            <a:fld id="{EAAD841D-2F07-48BD-ABA8-7C40C8700444}" type="slidenum">
              <a:rPr kumimoji="1" lang="ja-JP" altLang="en-US" smtClean="0"/>
              <a:t>28</a:t>
            </a:fld>
            <a:endParaRPr kumimoji="1" lang="ja-JP" altLang="en-US"/>
          </a:p>
        </p:txBody>
      </p:sp>
    </p:spTree>
    <p:extLst>
      <p:ext uri="{BB962C8B-B14F-4D97-AF65-F5344CB8AC3E}">
        <p14:creationId xmlns:p14="http://schemas.microsoft.com/office/powerpoint/2010/main" val="104502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タイトル 3">
            <a:extLst>
              <a:ext uri="{FF2B5EF4-FFF2-40B4-BE49-F238E27FC236}">
                <a16:creationId xmlns:a16="http://schemas.microsoft.com/office/drawing/2014/main" id="{9330DE9F-9FAF-9C40-974A-C284F521AA19}"/>
              </a:ext>
            </a:extLst>
          </p:cNvPr>
          <p:cNvSpPr txBox="1">
            <a:spLocks/>
          </p:cNvSpPr>
          <p:nvPr/>
        </p:nvSpPr>
        <p:spPr>
          <a:xfrm>
            <a:off x="767315" y="1071169"/>
            <a:ext cx="2997937" cy="371512"/>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 altLang="ja-JP" sz="2000" b="1" err="1">
                <a:solidFill>
                  <a:schemeClr val="tx2"/>
                </a:solidFill>
              </a:rPr>
              <a:t>NxT</a:t>
            </a:r>
            <a:r>
              <a:rPr lang="ja-JP" altLang="en-US" sz="2000" b="1">
                <a:solidFill>
                  <a:schemeClr val="tx2"/>
                </a:solidFill>
              </a:rPr>
              <a:t>ラボが手掛ける領域</a:t>
            </a:r>
          </a:p>
        </p:txBody>
      </p:sp>
      <p:cxnSp>
        <p:nvCxnSpPr>
          <p:cNvPr id="29" name="直線コネクタ 28">
            <a:extLst>
              <a:ext uri="{FF2B5EF4-FFF2-40B4-BE49-F238E27FC236}">
                <a16:creationId xmlns:a16="http://schemas.microsoft.com/office/drawing/2014/main" id="{A07BC2FE-F244-4F41-86CC-F7D489058A47}"/>
              </a:ext>
            </a:extLst>
          </p:cNvPr>
          <p:cNvCxnSpPr>
            <a:cxnSpLocks/>
          </p:cNvCxnSpPr>
          <p:nvPr/>
        </p:nvCxnSpPr>
        <p:spPr>
          <a:xfrm>
            <a:off x="785245" y="1413686"/>
            <a:ext cx="2946519"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E38EFFAE-403D-0A4F-B025-37C5A86F0C20}"/>
              </a:ext>
            </a:extLst>
          </p:cNvPr>
          <p:cNvSpPr txBox="1"/>
          <p:nvPr/>
        </p:nvSpPr>
        <p:spPr>
          <a:xfrm>
            <a:off x="3953348" y="934672"/>
            <a:ext cx="7804324" cy="709618"/>
          </a:xfrm>
          <a:prstGeom prst="rect">
            <a:avLst/>
          </a:prstGeom>
          <a:noFill/>
        </p:spPr>
        <p:txBody>
          <a:bodyPr wrap="square" rtlCol="0">
            <a:spAutoFit/>
          </a:bodyPr>
          <a:lstStyle/>
          <a:p>
            <a:pPr>
              <a:lnSpc>
                <a:spcPct val="130000"/>
              </a:lnSpc>
            </a:pPr>
            <a:r>
              <a:rPr kumimoji="1" lang="ja-JP" altLang="en-US" sz="1600" b="1"/>
              <a:t>ポスト</a:t>
            </a:r>
            <a:r>
              <a:rPr kumimoji="1" lang="en" altLang="ja-JP" sz="1600" b="1"/>
              <a:t>cookie</a:t>
            </a:r>
            <a:r>
              <a:rPr kumimoji="1" lang="ja-JP" altLang="en" sz="1600" b="1"/>
              <a:t>、</a:t>
            </a:r>
            <a:r>
              <a:rPr kumimoji="1" lang="ja-JP" altLang="en-US" sz="1600" b="1"/>
              <a:t>個人情報保護法改正など</a:t>
            </a:r>
            <a:r>
              <a:rPr kumimoji="1" lang="ja-JP" altLang="en-US" sz="1600" b="1">
                <a:solidFill>
                  <a:schemeClr val="tx2"/>
                </a:solidFill>
              </a:rPr>
              <a:t>社会・市場の変化に対応</a:t>
            </a:r>
          </a:p>
          <a:p>
            <a:pPr>
              <a:lnSpc>
                <a:spcPct val="130000"/>
              </a:lnSpc>
            </a:pPr>
            <a:r>
              <a:rPr lang="en-US" altLang="ja-JP" sz="1600" b="1">
                <a:solidFill>
                  <a:schemeClr val="tx2"/>
                </a:solidFill>
              </a:rPr>
              <a:t>ID</a:t>
            </a:r>
            <a:r>
              <a:rPr lang="ja-JP" altLang="en-US" sz="1600" b="1">
                <a:solidFill>
                  <a:schemeClr val="tx2"/>
                </a:solidFill>
              </a:rPr>
              <a:t>利用、</a:t>
            </a:r>
            <a:r>
              <a:rPr lang="en-US" altLang="ja-JP" sz="1600" b="1">
                <a:solidFill>
                  <a:schemeClr val="tx2"/>
                </a:solidFill>
              </a:rPr>
              <a:t>AI</a:t>
            </a:r>
            <a:r>
              <a:rPr lang="ja-JP" altLang="en-US" sz="1600" b="1">
                <a:solidFill>
                  <a:schemeClr val="tx2"/>
                </a:solidFill>
              </a:rPr>
              <a:t>によるコンテンツ解析</a:t>
            </a:r>
            <a:r>
              <a:rPr lang="ja-JP" altLang="en-US" sz="1600" b="1"/>
              <a:t>など各分野で自社開発、他社アライアンスを推進</a:t>
            </a:r>
          </a:p>
        </p:txBody>
      </p:sp>
      <p:grpSp>
        <p:nvGrpSpPr>
          <p:cNvPr id="2" name="グループ化 1">
            <a:extLst>
              <a:ext uri="{FF2B5EF4-FFF2-40B4-BE49-F238E27FC236}">
                <a16:creationId xmlns:a16="http://schemas.microsoft.com/office/drawing/2014/main" id="{31A74FBF-1647-4805-B29C-2DBD7AC3F872}"/>
              </a:ext>
            </a:extLst>
          </p:cNvPr>
          <p:cNvGrpSpPr/>
          <p:nvPr/>
        </p:nvGrpSpPr>
        <p:grpSpPr>
          <a:xfrm>
            <a:off x="2176778" y="2187341"/>
            <a:ext cx="7804325" cy="997868"/>
            <a:chOff x="2176778" y="2187341"/>
            <a:chExt cx="7804325" cy="997868"/>
          </a:xfrm>
        </p:grpSpPr>
        <p:sp>
          <p:nvSpPr>
            <p:cNvPr id="171" name="角丸四角形 170">
              <a:extLst>
                <a:ext uri="{FF2B5EF4-FFF2-40B4-BE49-F238E27FC236}">
                  <a16:creationId xmlns:a16="http://schemas.microsoft.com/office/drawing/2014/main" id="{B8A32270-5A92-8B4F-AF2A-509AD9F91B81}"/>
                </a:ext>
              </a:extLst>
            </p:cNvPr>
            <p:cNvSpPr/>
            <p:nvPr/>
          </p:nvSpPr>
          <p:spPr>
            <a:xfrm>
              <a:off x="2176778" y="2426346"/>
              <a:ext cx="7804325" cy="758863"/>
            </a:xfrm>
            <a:prstGeom prst="roundRect">
              <a:avLst>
                <a:gd name="adj" fmla="val 6230"/>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E8B23423-706C-434E-9E7F-6180B088CFA9}"/>
                </a:ext>
              </a:extLst>
            </p:cNvPr>
            <p:cNvSpPr txBox="1"/>
            <p:nvPr/>
          </p:nvSpPr>
          <p:spPr>
            <a:xfrm>
              <a:off x="4117815" y="2187341"/>
              <a:ext cx="3922250" cy="356805"/>
            </a:xfrm>
            <a:prstGeom prst="roundRect">
              <a:avLst>
                <a:gd name="adj" fmla="val 50000"/>
              </a:avLst>
            </a:prstGeom>
            <a:solidFill>
              <a:schemeClr val="tx1"/>
            </a:solidFill>
          </p:spPr>
          <p:txBody>
            <a:bodyPr wrap="square" tIns="18000" bIns="0" rtlCol="0" anchor="ctr">
              <a:noAutofit/>
            </a:bodyPr>
            <a:lstStyle/>
            <a:p>
              <a:pPr algn="ctr"/>
              <a:r>
                <a:rPr kumimoji="1" lang="ja-JP" altLang="en-US" sz="1600" b="1">
                  <a:solidFill>
                    <a:schemeClr val="bg1"/>
                  </a:solidFill>
                </a:rPr>
                <a:t>対応すべき変化</a:t>
              </a:r>
            </a:p>
          </p:txBody>
        </p:sp>
        <p:sp>
          <p:nvSpPr>
            <p:cNvPr id="165" name="Google Shape;3197;p159">
              <a:extLst>
                <a:ext uri="{FF2B5EF4-FFF2-40B4-BE49-F238E27FC236}">
                  <a16:creationId xmlns:a16="http://schemas.microsoft.com/office/drawing/2014/main" id="{776D6552-AA29-A94F-B7AE-19A84982ADE3}"/>
                </a:ext>
              </a:extLst>
            </p:cNvPr>
            <p:cNvSpPr txBox="1">
              <a:spLocks/>
            </p:cNvSpPr>
            <p:nvPr/>
          </p:nvSpPr>
          <p:spPr>
            <a:xfrm>
              <a:off x="4635608" y="2633570"/>
              <a:ext cx="2445686" cy="444497"/>
            </a:xfrm>
            <a:prstGeom prst="rect">
              <a:avLst/>
            </a:prstGeom>
          </p:spPr>
          <p:txBody>
            <a:bodyPr spcFirstLastPara="1" vert="horz" wrap="none" lIns="82939" tIns="82939" rIns="82939" bIns="82939" rtlCol="0" anchor="ctr" anchorCtr="0">
              <a:spAutoFit/>
            </a:bodyPr>
            <a:lstStyle>
              <a:lvl1pPr algn="l" defTabSz="1007943" rtl="0" eaLnBrk="1" latinLnBrk="0" hangingPunct="1">
                <a:lnSpc>
                  <a:spcPct val="90000"/>
                </a:lnSpc>
                <a:spcBef>
                  <a:spcPct val="0"/>
                </a:spcBef>
                <a:buNone/>
                <a:defRPr kumimoji="1" sz="2400" b="1" kern="1200">
                  <a:solidFill>
                    <a:schemeClr val="tx1"/>
                  </a:solidFill>
                  <a:latin typeface="+mj-lt"/>
                  <a:ea typeface="+mj-ea"/>
                  <a:cs typeface="+mj-cs"/>
                </a:defRPr>
              </a:lvl1pPr>
            </a:lstStyle>
            <a:p>
              <a:pPr marL="198900" indent="-198900">
                <a:lnSpc>
                  <a:spcPct val="100000"/>
                </a:lnSpc>
                <a:spcBef>
                  <a:spcPts val="0"/>
                </a:spcBef>
                <a:buClr>
                  <a:schemeClr val="tx1"/>
                </a:buClr>
                <a:buSzPct val="80000"/>
                <a:buFont typeface="Wingdings" pitchFamily="2" charset="2"/>
                <a:buChar char="l"/>
              </a:pPr>
              <a:r>
                <a:rPr lang="ja-JP" altLang="en-US" sz="1800" dirty="0">
                  <a:latin typeface="Yu Gothic" panose="020B0400000000000000" pitchFamily="34" charset="-128"/>
                  <a:ea typeface="Yu Gothic" panose="020B0400000000000000" pitchFamily="34" charset="-128"/>
                </a:rPr>
                <a:t>個人情報保護法改正</a:t>
              </a:r>
              <a:endParaRPr lang="en-US" altLang="ja-JP" sz="1800" dirty="0">
                <a:latin typeface="Yu Gothic" panose="020B0400000000000000" pitchFamily="34" charset="-128"/>
                <a:ea typeface="Yu Gothic" panose="020B0400000000000000" pitchFamily="34" charset="-128"/>
              </a:endParaRPr>
            </a:p>
          </p:txBody>
        </p:sp>
        <p:sp>
          <p:nvSpPr>
            <p:cNvPr id="166" name="Google Shape;3197;p159">
              <a:extLst>
                <a:ext uri="{FF2B5EF4-FFF2-40B4-BE49-F238E27FC236}">
                  <a16:creationId xmlns:a16="http://schemas.microsoft.com/office/drawing/2014/main" id="{D24CB5E5-1C5F-5141-BC90-F476C7F4B8D7}"/>
                </a:ext>
              </a:extLst>
            </p:cNvPr>
            <p:cNvSpPr txBox="1">
              <a:spLocks/>
            </p:cNvSpPr>
            <p:nvPr/>
          </p:nvSpPr>
          <p:spPr>
            <a:xfrm>
              <a:off x="7535417" y="2642051"/>
              <a:ext cx="2445686" cy="444497"/>
            </a:xfrm>
            <a:prstGeom prst="rect">
              <a:avLst/>
            </a:prstGeom>
          </p:spPr>
          <p:txBody>
            <a:bodyPr spcFirstLastPara="1" vert="horz" wrap="none" lIns="82939" tIns="82939" rIns="82939" bIns="82939" rtlCol="0" anchor="ctr" anchorCtr="0">
              <a:spAutoFit/>
            </a:bodyPr>
            <a:lstStyle>
              <a:lvl1pPr algn="l" defTabSz="1007943" rtl="0" eaLnBrk="1" latinLnBrk="0" hangingPunct="1">
                <a:lnSpc>
                  <a:spcPct val="90000"/>
                </a:lnSpc>
                <a:spcBef>
                  <a:spcPct val="0"/>
                </a:spcBef>
                <a:buNone/>
                <a:defRPr kumimoji="1" sz="2400" b="1" kern="1200">
                  <a:solidFill>
                    <a:schemeClr val="tx1"/>
                  </a:solidFill>
                  <a:latin typeface="+mj-lt"/>
                  <a:ea typeface="+mj-ea"/>
                  <a:cs typeface="+mj-cs"/>
                </a:defRPr>
              </a:lvl1pPr>
            </a:lstStyle>
            <a:p>
              <a:pPr marL="198900" indent="-198900">
                <a:lnSpc>
                  <a:spcPct val="100000"/>
                </a:lnSpc>
                <a:spcBef>
                  <a:spcPts val="0"/>
                </a:spcBef>
                <a:buClr>
                  <a:schemeClr val="tx1"/>
                </a:buClr>
                <a:buSzPct val="80000"/>
                <a:buFont typeface="Wingdings" pitchFamily="2" charset="2"/>
                <a:buChar char="l"/>
              </a:pPr>
              <a:r>
                <a:rPr lang="ja-JP" altLang="en-US" sz="1800" dirty="0">
                  <a:latin typeface="Yu Gothic" panose="020B0400000000000000" pitchFamily="34" charset="-128"/>
                  <a:ea typeface="Yu Gothic" panose="020B0400000000000000" pitchFamily="34" charset="-128"/>
                </a:rPr>
                <a:t>ブランドセーフティ</a:t>
              </a:r>
              <a:endParaRPr lang="en-US" altLang="ja-JP" sz="1800" dirty="0">
                <a:latin typeface="Yu Gothic" panose="020B0400000000000000" pitchFamily="34" charset="-128"/>
                <a:ea typeface="Yu Gothic" panose="020B0400000000000000" pitchFamily="34" charset="-128"/>
              </a:endParaRPr>
            </a:p>
          </p:txBody>
        </p:sp>
        <p:sp>
          <p:nvSpPr>
            <p:cNvPr id="167" name="Google Shape;3197;p159">
              <a:extLst>
                <a:ext uri="{FF2B5EF4-FFF2-40B4-BE49-F238E27FC236}">
                  <a16:creationId xmlns:a16="http://schemas.microsoft.com/office/drawing/2014/main" id="{054A9577-C032-A741-AA4D-5A68176250E6}"/>
                </a:ext>
              </a:extLst>
            </p:cNvPr>
            <p:cNvSpPr txBox="1">
              <a:spLocks/>
            </p:cNvSpPr>
            <p:nvPr/>
          </p:nvSpPr>
          <p:spPr>
            <a:xfrm>
              <a:off x="2388221" y="2642051"/>
              <a:ext cx="1793264" cy="444497"/>
            </a:xfrm>
            <a:prstGeom prst="rect">
              <a:avLst/>
            </a:prstGeom>
          </p:spPr>
          <p:txBody>
            <a:bodyPr spcFirstLastPara="1" vert="horz" wrap="none" lIns="82939" tIns="82939" rIns="82939" bIns="82939" rtlCol="0" anchor="ctr" anchorCtr="0">
              <a:spAutoFit/>
            </a:bodyPr>
            <a:lstStyle>
              <a:lvl1pPr algn="l" defTabSz="1007943" rtl="0" eaLnBrk="1" latinLnBrk="0" hangingPunct="1">
                <a:lnSpc>
                  <a:spcPct val="90000"/>
                </a:lnSpc>
                <a:spcBef>
                  <a:spcPct val="0"/>
                </a:spcBef>
                <a:buNone/>
                <a:defRPr kumimoji="1" sz="2400" b="1" kern="1200">
                  <a:solidFill>
                    <a:schemeClr val="tx1"/>
                  </a:solidFill>
                  <a:latin typeface="+mj-lt"/>
                  <a:ea typeface="+mj-ea"/>
                  <a:cs typeface="+mj-cs"/>
                </a:defRPr>
              </a:lvl1pPr>
            </a:lstStyle>
            <a:p>
              <a:pPr marL="198900" indent="-198900">
                <a:lnSpc>
                  <a:spcPct val="100000"/>
                </a:lnSpc>
                <a:spcBef>
                  <a:spcPts val="0"/>
                </a:spcBef>
                <a:buClr>
                  <a:schemeClr val="tx1"/>
                </a:buClr>
                <a:buSzPct val="80000"/>
                <a:buFont typeface="Wingdings" pitchFamily="2" charset="2"/>
                <a:buChar char="l"/>
              </a:pPr>
              <a:r>
                <a:rPr lang="ja-JP" altLang="en-US" sz="1800" dirty="0">
                  <a:latin typeface="Yu Gothic" panose="020B0400000000000000" pitchFamily="34" charset="-128"/>
                  <a:ea typeface="Yu Gothic" panose="020B0400000000000000" pitchFamily="34" charset="-128"/>
                </a:rPr>
                <a:t>ポスト</a:t>
              </a:r>
              <a:r>
                <a:rPr lang="en-US" altLang="ja-JP" sz="1800" dirty="0">
                  <a:latin typeface="Yu Gothic" panose="020B0400000000000000" pitchFamily="34" charset="-128"/>
                  <a:ea typeface="Yu Gothic" panose="020B0400000000000000" pitchFamily="34" charset="-128"/>
                </a:rPr>
                <a:t>cookie</a:t>
              </a:r>
            </a:p>
          </p:txBody>
        </p:sp>
      </p:grpSp>
      <p:grpSp>
        <p:nvGrpSpPr>
          <p:cNvPr id="18" name="グループ化 17">
            <a:extLst>
              <a:ext uri="{FF2B5EF4-FFF2-40B4-BE49-F238E27FC236}">
                <a16:creationId xmlns:a16="http://schemas.microsoft.com/office/drawing/2014/main" id="{870913DD-FCDA-C44C-B91D-9C7F58708A87}"/>
              </a:ext>
            </a:extLst>
          </p:cNvPr>
          <p:cNvGrpSpPr/>
          <p:nvPr/>
        </p:nvGrpSpPr>
        <p:grpSpPr>
          <a:xfrm>
            <a:off x="7508265" y="4382463"/>
            <a:ext cx="2898511" cy="966451"/>
            <a:chOff x="7705486" y="4224621"/>
            <a:chExt cx="2898511" cy="966451"/>
          </a:xfrm>
        </p:grpSpPr>
        <p:sp>
          <p:nvSpPr>
            <p:cNvPr id="178" name="角丸四角形 177">
              <a:extLst>
                <a:ext uri="{FF2B5EF4-FFF2-40B4-BE49-F238E27FC236}">
                  <a16:creationId xmlns:a16="http://schemas.microsoft.com/office/drawing/2014/main" id="{651DF093-3F90-3C4F-A057-A9C19AC8A5BA}"/>
                </a:ext>
              </a:extLst>
            </p:cNvPr>
            <p:cNvSpPr/>
            <p:nvPr/>
          </p:nvSpPr>
          <p:spPr>
            <a:xfrm>
              <a:off x="7705486" y="4224621"/>
              <a:ext cx="2898511" cy="966451"/>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テキスト ボックス 178">
              <a:extLst>
                <a:ext uri="{FF2B5EF4-FFF2-40B4-BE49-F238E27FC236}">
                  <a16:creationId xmlns:a16="http://schemas.microsoft.com/office/drawing/2014/main" id="{17D03B55-7371-1B41-97D4-B2285BD482EA}"/>
                </a:ext>
              </a:extLst>
            </p:cNvPr>
            <p:cNvSpPr txBox="1"/>
            <p:nvPr/>
          </p:nvSpPr>
          <p:spPr>
            <a:xfrm>
              <a:off x="8344263" y="4483860"/>
              <a:ext cx="1826141" cy="338554"/>
            </a:xfrm>
            <a:prstGeom prst="rect">
              <a:avLst/>
            </a:prstGeom>
            <a:noFill/>
          </p:spPr>
          <p:txBody>
            <a:bodyPr wrap="none" rtlCol="0">
              <a:spAutoFit/>
            </a:bodyPr>
            <a:lstStyle/>
            <a:p>
              <a:r>
                <a:rPr kumimoji="1" lang="ja-JP" altLang="en-US" sz="1600" b="1" dirty="0">
                  <a:solidFill>
                    <a:schemeClr val="tx2">
                      <a:lumMod val="75000"/>
                    </a:schemeClr>
                  </a:solidFill>
                </a:rPr>
                <a:t>社外アライアンス</a:t>
              </a:r>
            </a:p>
          </p:txBody>
        </p:sp>
      </p:grpSp>
      <p:pic>
        <p:nvPicPr>
          <p:cNvPr id="76" name="図 75">
            <a:extLst>
              <a:ext uri="{FF2B5EF4-FFF2-40B4-BE49-F238E27FC236}">
                <a16:creationId xmlns:a16="http://schemas.microsoft.com/office/drawing/2014/main" id="{105D2A05-DFF1-5F4E-94FB-8702ED513FED}"/>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703881" y="3889502"/>
            <a:ext cx="507278" cy="640772"/>
          </a:xfrm>
          <a:prstGeom prst="rect">
            <a:avLst/>
          </a:prstGeom>
        </p:spPr>
      </p:pic>
      <p:grpSp>
        <p:nvGrpSpPr>
          <p:cNvPr id="180" name="グループ化 179">
            <a:extLst>
              <a:ext uri="{FF2B5EF4-FFF2-40B4-BE49-F238E27FC236}">
                <a16:creationId xmlns:a16="http://schemas.microsoft.com/office/drawing/2014/main" id="{A01BBF1D-432F-C247-B2B0-8231C968DA5B}"/>
              </a:ext>
            </a:extLst>
          </p:cNvPr>
          <p:cNvGrpSpPr/>
          <p:nvPr/>
        </p:nvGrpSpPr>
        <p:grpSpPr>
          <a:xfrm>
            <a:off x="1835598" y="4382463"/>
            <a:ext cx="2898511" cy="966451"/>
            <a:chOff x="7705486" y="4224621"/>
            <a:chExt cx="2898511" cy="966451"/>
          </a:xfrm>
        </p:grpSpPr>
        <p:sp>
          <p:nvSpPr>
            <p:cNvPr id="181" name="角丸四角形 180">
              <a:extLst>
                <a:ext uri="{FF2B5EF4-FFF2-40B4-BE49-F238E27FC236}">
                  <a16:creationId xmlns:a16="http://schemas.microsoft.com/office/drawing/2014/main" id="{D7A45EFC-22BA-CB49-9FB5-B3AD424B3C15}"/>
                </a:ext>
              </a:extLst>
            </p:cNvPr>
            <p:cNvSpPr/>
            <p:nvPr/>
          </p:nvSpPr>
          <p:spPr>
            <a:xfrm>
              <a:off x="7705486" y="4224621"/>
              <a:ext cx="2898511" cy="966451"/>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テキスト ボックス 181">
              <a:extLst>
                <a:ext uri="{FF2B5EF4-FFF2-40B4-BE49-F238E27FC236}">
                  <a16:creationId xmlns:a16="http://schemas.microsoft.com/office/drawing/2014/main" id="{A8ED66C4-0684-6E47-A65A-8B7F9AFA4E70}"/>
                </a:ext>
              </a:extLst>
            </p:cNvPr>
            <p:cNvSpPr txBox="1"/>
            <p:nvPr/>
          </p:nvSpPr>
          <p:spPr>
            <a:xfrm>
              <a:off x="8344263" y="4399195"/>
              <a:ext cx="1620957" cy="584775"/>
            </a:xfrm>
            <a:prstGeom prst="rect">
              <a:avLst/>
            </a:prstGeom>
            <a:noFill/>
          </p:spPr>
          <p:txBody>
            <a:bodyPr wrap="none" rtlCol="0">
              <a:spAutoFit/>
            </a:bodyPr>
            <a:lstStyle/>
            <a:p>
              <a:pPr algn="ctr"/>
              <a:r>
                <a:rPr kumimoji="1" lang="ja-JP" altLang="en-US" sz="1600" b="1" dirty="0">
                  <a:solidFill>
                    <a:schemeClr val="tx2">
                      <a:lumMod val="75000"/>
                    </a:schemeClr>
                  </a:solidFill>
                </a:rPr>
                <a:t>社内・グループ</a:t>
              </a:r>
              <a:endParaRPr kumimoji="1" lang="en-US" altLang="ja-JP" sz="1600" b="1" dirty="0">
                <a:solidFill>
                  <a:schemeClr val="tx2">
                    <a:lumMod val="75000"/>
                  </a:schemeClr>
                </a:solidFill>
              </a:endParaRPr>
            </a:p>
            <a:p>
              <a:pPr algn="ctr"/>
              <a:r>
                <a:rPr kumimoji="1" lang="ja-JP" altLang="en-US" sz="1600" b="1" dirty="0">
                  <a:solidFill>
                    <a:schemeClr val="tx2">
                      <a:lumMod val="75000"/>
                    </a:schemeClr>
                  </a:solidFill>
                </a:rPr>
                <a:t>自社開発</a:t>
              </a:r>
            </a:p>
          </p:txBody>
        </p:sp>
      </p:grpSp>
      <p:grpSp>
        <p:nvGrpSpPr>
          <p:cNvPr id="20" name="グループ化 19">
            <a:extLst>
              <a:ext uri="{FF2B5EF4-FFF2-40B4-BE49-F238E27FC236}">
                <a16:creationId xmlns:a16="http://schemas.microsoft.com/office/drawing/2014/main" id="{C4BFB757-FFD8-5D46-B8AB-D2B01B82D803}"/>
              </a:ext>
            </a:extLst>
          </p:cNvPr>
          <p:cNvGrpSpPr/>
          <p:nvPr/>
        </p:nvGrpSpPr>
        <p:grpSpPr>
          <a:xfrm>
            <a:off x="2768096" y="3964865"/>
            <a:ext cx="926632" cy="559123"/>
            <a:chOff x="885269" y="3536051"/>
            <a:chExt cx="926632" cy="559123"/>
          </a:xfrm>
        </p:grpSpPr>
        <p:pic>
          <p:nvPicPr>
            <p:cNvPr id="61" name="図 60">
              <a:extLst>
                <a:ext uri="{FF2B5EF4-FFF2-40B4-BE49-F238E27FC236}">
                  <a16:creationId xmlns:a16="http://schemas.microsoft.com/office/drawing/2014/main" id="{50B02119-B8DA-654F-9465-420F9C624E9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403311" y="3536051"/>
              <a:ext cx="408590" cy="559123"/>
            </a:xfrm>
            <a:prstGeom prst="rect">
              <a:avLst/>
            </a:prstGeom>
          </p:spPr>
        </p:pic>
        <p:pic>
          <p:nvPicPr>
            <p:cNvPr id="69" name="図 68">
              <a:extLst>
                <a:ext uri="{FF2B5EF4-FFF2-40B4-BE49-F238E27FC236}">
                  <a16:creationId xmlns:a16="http://schemas.microsoft.com/office/drawing/2014/main" id="{21A3CE8F-E243-CC41-8DC3-01040B7F7D1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85269" y="3578272"/>
              <a:ext cx="366139" cy="516902"/>
            </a:xfrm>
            <a:prstGeom prst="rect">
              <a:avLst/>
            </a:prstGeom>
          </p:spPr>
        </p:pic>
      </p:grpSp>
      <p:grpSp>
        <p:nvGrpSpPr>
          <p:cNvPr id="3" name="グループ化 2">
            <a:extLst>
              <a:ext uri="{FF2B5EF4-FFF2-40B4-BE49-F238E27FC236}">
                <a16:creationId xmlns:a16="http://schemas.microsoft.com/office/drawing/2014/main" id="{E41278E2-5549-4378-9F4F-7507910C4B6D}"/>
              </a:ext>
            </a:extLst>
          </p:cNvPr>
          <p:cNvGrpSpPr/>
          <p:nvPr/>
        </p:nvGrpSpPr>
        <p:grpSpPr>
          <a:xfrm>
            <a:off x="1510762" y="5127227"/>
            <a:ext cx="9136356" cy="1104950"/>
            <a:chOff x="1510762" y="5127227"/>
            <a:chExt cx="9136356" cy="1104950"/>
          </a:xfrm>
        </p:grpSpPr>
        <p:grpSp>
          <p:nvGrpSpPr>
            <p:cNvPr id="17" name="グループ化 16">
              <a:extLst>
                <a:ext uri="{FF2B5EF4-FFF2-40B4-BE49-F238E27FC236}">
                  <a16:creationId xmlns:a16="http://schemas.microsoft.com/office/drawing/2014/main" id="{45380F96-8551-D844-A698-95F3E2663699}"/>
                </a:ext>
              </a:extLst>
            </p:cNvPr>
            <p:cNvGrpSpPr/>
            <p:nvPr/>
          </p:nvGrpSpPr>
          <p:grpSpPr>
            <a:xfrm>
              <a:off x="1729982" y="5437594"/>
              <a:ext cx="8697916" cy="475274"/>
              <a:chOff x="1971209" y="5067102"/>
              <a:chExt cx="8697916" cy="475274"/>
            </a:xfrm>
          </p:grpSpPr>
          <p:sp>
            <p:nvSpPr>
              <p:cNvPr id="174" name="Google Shape;3197;p159">
                <a:extLst>
                  <a:ext uri="{FF2B5EF4-FFF2-40B4-BE49-F238E27FC236}">
                    <a16:creationId xmlns:a16="http://schemas.microsoft.com/office/drawing/2014/main" id="{EBEBFE19-AA33-A348-9D74-DB1BAC638827}"/>
                  </a:ext>
                </a:extLst>
              </p:cNvPr>
              <p:cNvSpPr txBox="1">
                <a:spLocks/>
              </p:cNvSpPr>
              <p:nvPr/>
            </p:nvSpPr>
            <p:spPr>
              <a:xfrm>
                <a:off x="1971209" y="5067102"/>
                <a:ext cx="3191083" cy="475274"/>
              </a:xfrm>
              <a:prstGeom prst="rect">
                <a:avLst/>
              </a:prstGeom>
            </p:spPr>
            <p:txBody>
              <a:bodyPr spcFirstLastPara="1" vert="horz" wrap="none" lIns="82939" tIns="82939" rIns="82939" bIns="82939" rtlCol="0" anchor="ctr" anchorCtr="0">
                <a:spAutoFit/>
              </a:bodyPr>
              <a:lstStyle>
                <a:lvl1pPr algn="l" defTabSz="1007943" rtl="0" eaLnBrk="1" latinLnBrk="0" hangingPunct="1">
                  <a:lnSpc>
                    <a:spcPct val="90000"/>
                  </a:lnSpc>
                  <a:spcBef>
                    <a:spcPct val="0"/>
                  </a:spcBef>
                  <a:buNone/>
                  <a:defRPr kumimoji="1" sz="2400" b="1" kern="1200">
                    <a:solidFill>
                      <a:schemeClr val="tx1"/>
                    </a:solidFill>
                    <a:latin typeface="+mj-lt"/>
                    <a:ea typeface="+mj-ea"/>
                    <a:cs typeface="+mj-cs"/>
                  </a:defRPr>
                </a:lvl1pPr>
              </a:lstStyle>
              <a:p>
                <a:pPr marL="198900" indent="-198900">
                  <a:lnSpc>
                    <a:spcPct val="100000"/>
                  </a:lnSpc>
                  <a:spcBef>
                    <a:spcPts val="0"/>
                  </a:spcBef>
                  <a:buClr>
                    <a:schemeClr val="tx2"/>
                  </a:buClr>
                  <a:buSzPct val="80000"/>
                  <a:buFont typeface="Wingdings" pitchFamily="2" charset="2"/>
                  <a:buChar char="l"/>
                </a:pPr>
                <a:r>
                  <a:rPr lang="en-US" altLang="ja-JP" sz="2000">
                    <a:solidFill>
                      <a:schemeClr val="tx2"/>
                    </a:solidFill>
                    <a:latin typeface="Yu Gothic" panose="020B0400000000000000" pitchFamily="34" charset="-128"/>
                    <a:ea typeface="Yu Gothic" panose="020B0400000000000000" pitchFamily="34" charset="-128"/>
                  </a:rPr>
                  <a:t>AI</a:t>
                </a:r>
                <a:r>
                  <a:rPr lang="ja-JP" altLang="en-US" sz="2000">
                    <a:solidFill>
                      <a:schemeClr val="tx2"/>
                    </a:solidFill>
                    <a:latin typeface="Yu Gothic" panose="020B0400000000000000" pitchFamily="34" charset="-128"/>
                    <a:ea typeface="Yu Gothic" panose="020B0400000000000000" pitchFamily="34" charset="-128"/>
                  </a:rPr>
                  <a:t>によるコンテンツ解析</a:t>
                </a:r>
                <a:endParaRPr lang="en-US" altLang="ja-JP" sz="2000">
                  <a:solidFill>
                    <a:schemeClr val="tx2"/>
                  </a:solidFill>
                  <a:latin typeface="Yu Gothic" panose="020B0400000000000000" pitchFamily="34" charset="-128"/>
                  <a:ea typeface="Yu Gothic" panose="020B0400000000000000" pitchFamily="34" charset="-128"/>
                </a:endParaRPr>
              </a:p>
            </p:txBody>
          </p:sp>
          <p:sp>
            <p:nvSpPr>
              <p:cNvPr id="175" name="Google Shape;3197;p159">
                <a:extLst>
                  <a:ext uri="{FF2B5EF4-FFF2-40B4-BE49-F238E27FC236}">
                    <a16:creationId xmlns:a16="http://schemas.microsoft.com/office/drawing/2014/main" id="{CBE42203-CD9F-8C48-9533-B3A24FD9EBA6}"/>
                  </a:ext>
                </a:extLst>
              </p:cNvPr>
              <p:cNvSpPr txBox="1">
                <a:spLocks/>
              </p:cNvSpPr>
              <p:nvPr/>
            </p:nvSpPr>
            <p:spPr>
              <a:xfrm>
                <a:off x="5343386" y="5067102"/>
                <a:ext cx="2981089" cy="475274"/>
              </a:xfrm>
              <a:prstGeom prst="rect">
                <a:avLst/>
              </a:prstGeom>
            </p:spPr>
            <p:txBody>
              <a:bodyPr spcFirstLastPara="1" vert="horz" wrap="none" lIns="82939" tIns="82939" rIns="82939" bIns="82939" rtlCol="0" anchor="ctr" anchorCtr="0">
                <a:spAutoFit/>
              </a:bodyPr>
              <a:lstStyle>
                <a:lvl1pPr algn="l" defTabSz="1007943" rtl="0" eaLnBrk="1" latinLnBrk="0" hangingPunct="1">
                  <a:lnSpc>
                    <a:spcPct val="90000"/>
                  </a:lnSpc>
                  <a:spcBef>
                    <a:spcPct val="0"/>
                  </a:spcBef>
                  <a:buNone/>
                  <a:defRPr kumimoji="1" sz="2400" b="1" kern="1200">
                    <a:solidFill>
                      <a:schemeClr val="tx1"/>
                    </a:solidFill>
                    <a:latin typeface="+mj-lt"/>
                    <a:ea typeface="+mj-ea"/>
                    <a:cs typeface="+mj-cs"/>
                  </a:defRPr>
                </a:lvl1pPr>
              </a:lstStyle>
              <a:p>
                <a:pPr marL="198900" indent="-198900">
                  <a:lnSpc>
                    <a:spcPct val="100000"/>
                  </a:lnSpc>
                  <a:spcBef>
                    <a:spcPts val="0"/>
                  </a:spcBef>
                  <a:buClr>
                    <a:schemeClr val="tx2"/>
                  </a:buClr>
                  <a:buSzPct val="80000"/>
                  <a:buFont typeface="Wingdings" pitchFamily="2" charset="2"/>
                  <a:buChar char="l"/>
                </a:pPr>
                <a:r>
                  <a:rPr lang="en-US" altLang="ja-JP" sz="2000">
                    <a:solidFill>
                      <a:schemeClr val="tx2"/>
                    </a:solidFill>
                    <a:latin typeface="Yu Gothic" panose="020B0400000000000000" pitchFamily="34" charset="-128"/>
                    <a:ea typeface="Yu Gothic" panose="020B0400000000000000" pitchFamily="34" charset="-128"/>
                  </a:rPr>
                  <a:t>1</a:t>
                </a:r>
                <a:r>
                  <a:rPr lang="en-US" altLang="ja-JP" sz="2000" baseline="30000">
                    <a:solidFill>
                      <a:schemeClr val="tx2"/>
                    </a:solidFill>
                    <a:latin typeface="Yu Gothic" panose="020B0400000000000000" pitchFamily="34" charset="-128"/>
                    <a:ea typeface="Yu Gothic" panose="020B0400000000000000" pitchFamily="34" charset="-128"/>
                  </a:rPr>
                  <a:t>st</a:t>
                </a:r>
                <a:r>
                  <a:rPr lang="ja-JP" altLang="en-US" sz="2000">
                    <a:solidFill>
                      <a:schemeClr val="tx2"/>
                    </a:solidFill>
                    <a:latin typeface="Yu Gothic" panose="020B0400000000000000" pitchFamily="34" charset="-128"/>
                    <a:ea typeface="Yu Gothic" panose="020B0400000000000000" pitchFamily="34" charset="-128"/>
                  </a:rPr>
                  <a:t>パーティデータ活用</a:t>
                </a:r>
                <a:endParaRPr lang="en-US" altLang="ja-JP" sz="2000">
                  <a:solidFill>
                    <a:schemeClr val="tx2"/>
                  </a:solidFill>
                  <a:latin typeface="Yu Gothic" panose="020B0400000000000000" pitchFamily="34" charset="-128"/>
                  <a:ea typeface="Yu Gothic" panose="020B0400000000000000" pitchFamily="34" charset="-128"/>
                </a:endParaRPr>
              </a:p>
            </p:txBody>
          </p:sp>
          <p:sp>
            <p:nvSpPr>
              <p:cNvPr id="176" name="Google Shape;3197;p159">
                <a:extLst>
                  <a:ext uri="{FF2B5EF4-FFF2-40B4-BE49-F238E27FC236}">
                    <a16:creationId xmlns:a16="http://schemas.microsoft.com/office/drawing/2014/main" id="{1BB29903-8126-D240-BF5C-52FD1B9E569F}"/>
                  </a:ext>
                </a:extLst>
              </p:cNvPr>
              <p:cNvSpPr txBox="1">
                <a:spLocks/>
              </p:cNvSpPr>
              <p:nvPr/>
            </p:nvSpPr>
            <p:spPr>
              <a:xfrm>
                <a:off x="8505568" y="5067102"/>
                <a:ext cx="2163557" cy="475274"/>
              </a:xfrm>
              <a:prstGeom prst="rect">
                <a:avLst/>
              </a:prstGeom>
            </p:spPr>
            <p:txBody>
              <a:bodyPr spcFirstLastPara="1" vert="horz" wrap="none" lIns="82939" tIns="82939" rIns="82939" bIns="82939" rtlCol="0" anchor="ctr" anchorCtr="0">
                <a:spAutoFit/>
              </a:bodyPr>
              <a:lstStyle>
                <a:lvl1pPr algn="l" defTabSz="1007943" rtl="0" eaLnBrk="1" latinLnBrk="0" hangingPunct="1">
                  <a:lnSpc>
                    <a:spcPct val="90000"/>
                  </a:lnSpc>
                  <a:spcBef>
                    <a:spcPct val="0"/>
                  </a:spcBef>
                  <a:buNone/>
                  <a:defRPr kumimoji="1" sz="2400" b="1" kern="1200">
                    <a:solidFill>
                      <a:schemeClr val="tx1"/>
                    </a:solidFill>
                    <a:latin typeface="+mj-lt"/>
                    <a:ea typeface="+mj-ea"/>
                    <a:cs typeface="+mj-cs"/>
                  </a:defRPr>
                </a:lvl1pPr>
              </a:lstStyle>
              <a:p>
                <a:pPr marL="198900" indent="-198900">
                  <a:lnSpc>
                    <a:spcPct val="100000"/>
                  </a:lnSpc>
                  <a:spcBef>
                    <a:spcPts val="0"/>
                  </a:spcBef>
                  <a:buClr>
                    <a:schemeClr val="tx2"/>
                  </a:buClr>
                  <a:buSzPct val="80000"/>
                  <a:buFont typeface="Wingdings" pitchFamily="2" charset="2"/>
                  <a:buChar char="l"/>
                </a:pPr>
                <a:r>
                  <a:rPr lang="ja-JP" altLang="en-US" sz="2000">
                    <a:solidFill>
                      <a:schemeClr val="tx2"/>
                    </a:solidFill>
                    <a:latin typeface="Yu Gothic" panose="020B0400000000000000" pitchFamily="34" charset="-128"/>
                    <a:ea typeface="Yu Gothic" panose="020B0400000000000000" pitchFamily="34" charset="-128"/>
                  </a:rPr>
                  <a:t>外部データ連携</a:t>
                </a:r>
                <a:endParaRPr lang="en-US" altLang="ja-JP" sz="2000">
                  <a:solidFill>
                    <a:schemeClr val="tx2"/>
                  </a:solidFill>
                  <a:latin typeface="Yu Gothic" panose="020B0400000000000000" pitchFamily="34" charset="-128"/>
                  <a:ea typeface="Yu Gothic" panose="020B0400000000000000" pitchFamily="34" charset="-128"/>
                </a:endParaRPr>
              </a:p>
            </p:txBody>
          </p:sp>
        </p:grpSp>
        <p:sp>
          <p:nvSpPr>
            <p:cNvPr id="172" name="角丸四角形 171">
              <a:extLst>
                <a:ext uri="{FF2B5EF4-FFF2-40B4-BE49-F238E27FC236}">
                  <a16:creationId xmlns:a16="http://schemas.microsoft.com/office/drawing/2014/main" id="{25794DE0-EC58-2543-99F2-7506DAB87891}"/>
                </a:ext>
              </a:extLst>
            </p:cNvPr>
            <p:cNvSpPr/>
            <p:nvPr/>
          </p:nvSpPr>
          <p:spPr>
            <a:xfrm>
              <a:off x="1510762" y="5127227"/>
              <a:ext cx="9136356" cy="966451"/>
            </a:xfrm>
            <a:prstGeom prst="roundRect">
              <a:avLst>
                <a:gd name="adj" fmla="val 623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5F5ABD68-B1BE-4D40-AF21-08C539A3CA03}"/>
                </a:ext>
              </a:extLst>
            </p:cNvPr>
            <p:cNvSpPr txBox="1"/>
            <p:nvPr/>
          </p:nvSpPr>
          <p:spPr>
            <a:xfrm>
              <a:off x="9918239" y="5955178"/>
              <a:ext cx="567784" cy="276999"/>
            </a:xfrm>
            <a:prstGeom prst="rect">
              <a:avLst/>
            </a:prstGeom>
            <a:solidFill>
              <a:schemeClr val="bg1"/>
            </a:solidFill>
          </p:spPr>
          <p:txBody>
            <a:bodyPr wrap="none" rtlCol="0">
              <a:spAutoFit/>
            </a:bodyPr>
            <a:lstStyle/>
            <a:p>
              <a:r>
                <a:rPr kumimoji="1" lang="en-US" altLang="ja-JP" sz="1200" err="1"/>
                <a:t>Etc</a:t>
              </a:r>
              <a:r>
                <a:rPr lang="en-US" altLang="ja-JP" sz="1200"/>
                <a:t>…</a:t>
              </a:r>
              <a:endParaRPr kumimoji="1" lang="ja-JP" altLang="en-US" sz="1200"/>
            </a:p>
          </p:txBody>
        </p:sp>
      </p:grpSp>
      <p:sp>
        <p:nvSpPr>
          <p:cNvPr id="93" name="右矢印 92">
            <a:extLst>
              <a:ext uri="{FF2B5EF4-FFF2-40B4-BE49-F238E27FC236}">
                <a16:creationId xmlns:a16="http://schemas.microsoft.com/office/drawing/2014/main" id="{E4851EF1-CF78-D04C-9303-56CDBFA68D31}"/>
              </a:ext>
            </a:extLst>
          </p:cNvPr>
          <p:cNvSpPr/>
          <p:nvPr/>
        </p:nvSpPr>
        <p:spPr>
          <a:xfrm rot="16200000">
            <a:off x="5595715" y="3009065"/>
            <a:ext cx="966452" cy="987784"/>
          </a:xfrm>
          <a:prstGeom prst="rightArrow">
            <a:avLst>
              <a:gd name="adj1" fmla="val 44099"/>
              <a:gd name="adj2" fmla="val 480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楕円 25">
            <a:extLst>
              <a:ext uri="{FF2B5EF4-FFF2-40B4-BE49-F238E27FC236}">
                <a16:creationId xmlns:a16="http://schemas.microsoft.com/office/drawing/2014/main" id="{2F04070D-67FF-E847-97C1-A64792322984}"/>
              </a:ext>
            </a:extLst>
          </p:cNvPr>
          <p:cNvSpPr/>
          <p:nvPr/>
        </p:nvSpPr>
        <p:spPr>
          <a:xfrm>
            <a:off x="5334954" y="3849735"/>
            <a:ext cx="1487972" cy="1472153"/>
          </a:xfrm>
          <a:prstGeom prst="ellipse">
            <a:avLst/>
          </a:prstGeom>
          <a:solidFill>
            <a:schemeClr val="bg1"/>
          </a:solidFill>
          <a:ln w="889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108000" rIns="0" bIns="0" rtlCol="0" anchor="ctr"/>
          <a:lstStyle/>
          <a:p>
            <a:pPr algn="ctr">
              <a:lnSpc>
                <a:spcPct val="80000"/>
              </a:lnSpc>
            </a:pPr>
            <a:r>
              <a:rPr kumimoji="1" lang="en-US" altLang="ja-JP" sz="2400" b="1">
                <a:solidFill>
                  <a:schemeClr val="tx2"/>
                </a:solidFill>
              </a:rPr>
              <a:t>NxT</a:t>
            </a:r>
          </a:p>
          <a:p>
            <a:pPr algn="ctr">
              <a:lnSpc>
                <a:spcPct val="80000"/>
              </a:lnSpc>
            </a:pPr>
            <a:r>
              <a:rPr kumimoji="1" lang="en-US" altLang="ja-JP" sz="2400" b="1">
                <a:solidFill>
                  <a:schemeClr val="tx2"/>
                </a:solidFill>
              </a:rPr>
              <a:t>lab</a:t>
            </a:r>
            <a:endParaRPr kumimoji="1" lang="ja-JP" altLang="en-US" sz="2400" b="1">
              <a:solidFill>
                <a:schemeClr val="tx2"/>
              </a:solidFill>
            </a:endParaRPr>
          </a:p>
        </p:txBody>
      </p:sp>
      <p:sp>
        <p:nvSpPr>
          <p:cNvPr id="184" name="スライド番号プレースホルダー 2">
            <a:extLst>
              <a:ext uri="{FF2B5EF4-FFF2-40B4-BE49-F238E27FC236}">
                <a16:creationId xmlns:a16="http://schemas.microsoft.com/office/drawing/2014/main" id="{F0B36C0F-A0FB-4344-825A-12BB031D6065}"/>
              </a:ext>
            </a:extLst>
          </p:cNvPr>
          <p:cNvSpPr>
            <a:spLocks noGrp="1"/>
          </p:cNvSpPr>
          <p:nvPr>
            <p:ph type="sldNum" sz="quarter" idx="12"/>
          </p:nvPr>
        </p:nvSpPr>
        <p:spPr>
          <a:xfrm>
            <a:off x="5699125" y="6470650"/>
            <a:ext cx="793750" cy="365125"/>
          </a:xfrm>
        </p:spPr>
        <p:txBody>
          <a:bodyPr/>
          <a:lstStyle/>
          <a:p>
            <a:fld id="{EAAD841D-2F07-48BD-ABA8-7C40C8700444}" type="slidenum">
              <a:rPr lang="ja-JP" altLang="en-US" smtClean="0"/>
              <a:pPr/>
              <a:t>3</a:t>
            </a:fld>
            <a:endParaRPr lang="ja-JP" altLang="en-US"/>
          </a:p>
        </p:txBody>
      </p:sp>
      <p:sp>
        <p:nvSpPr>
          <p:cNvPr id="185" name="テキスト ボックス 184">
            <a:extLst>
              <a:ext uri="{FF2B5EF4-FFF2-40B4-BE49-F238E27FC236}">
                <a16:creationId xmlns:a16="http://schemas.microsoft.com/office/drawing/2014/main" id="{CE6B9630-1BE7-8A42-8EBE-1135ABA850B8}"/>
              </a:ext>
            </a:extLst>
          </p:cNvPr>
          <p:cNvSpPr txBox="1"/>
          <p:nvPr/>
        </p:nvSpPr>
        <p:spPr>
          <a:xfrm>
            <a:off x="3914590" y="3462457"/>
            <a:ext cx="4328700" cy="369332"/>
          </a:xfrm>
          <a:prstGeom prst="rect">
            <a:avLst/>
          </a:prstGeom>
          <a:noFill/>
        </p:spPr>
        <p:txBody>
          <a:bodyPr wrap="square" rtlCol="0">
            <a:spAutoFit/>
          </a:bodyPr>
          <a:lstStyle/>
          <a:p>
            <a:pPr algn="ctr"/>
            <a:r>
              <a:rPr kumimoji="1" lang="ja-JP" altLang="en-US" b="1" dirty="0">
                <a:solidFill>
                  <a:schemeClr val="bg2">
                    <a:lumMod val="75000"/>
                  </a:schemeClr>
                </a:solidFill>
              </a:rPr>
              <a:t>ソリューションを開発</a:t>
            </a:r>
          </a:p>
        </p:txBody>
      </p:sp>
    </p:spTree>
    <p:extLst>
      <p:ext uri="{BB962C8B-B14F-4D97-AF65-F5344CB8AC3E}">
        <p14:creationId xmlns:p14="http://schemas.microsoft.com/office/powerpoint/2010/main" val="3303053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52D1A73-9945-E14D-83E0-C217E19EA6D3}"/>
              </a:ext>
            </a:extLst>
          </p:cNvPr>
          <p:cNvSpPr>
            <a:spLocks noGrp="1"/>
          </p:cNvSpPr>
          <p:nvPr>
            <p:ph type="sldNum" sz="quarter" idx="12"/>
          </p:nvPr>
        </p:nvSpPr>
        <p:spPr>
          <a:xfrm>
            <a:off x="5698525" y="6470650"/>
            <a:ext cx="794951" cy="365125"/>
          </a:xfrm>
        </p:spPr>
        <p:txBody>
          <a:bodyPr/>
          <a:lstStyle/>
          <a:p>
            <a:fld id="{EAAD841D-2F07-48BD-ABA8-7C40C8700444}" type="slidenum">
              <a:rPr lang="ja-JP" altLang="en-US" smtClean="0"/>
              <a:pPr/>
              <a:t>4</a:t>
            </a:fld>
            <a:endParaRPr lang="ja-JP" altLang="en-US"/>
          </a:p>
        </p:txBody>
      </p:sp>
      <p:sp>
        <p:nvSpPr>
          <p:cNvPr id="49" name="Google Shape;3197;p159">
            <a:extLst>
              <a:ext uri="{FF2B5EF4-FFF2-40B4-BE49-F238E27FC236}">
                <a16:creationId xmlns:a16="http://schemas.microsoft.com/office/drawing/2014/main" id="{2A9434DD-3ECC-468D-94C7-D1696F2E24BC}"/>
              </a:ext>
            </a:extLst>
          </p:cNvPr>
          <p:cNvSpPr txBox="1">
            <a:spLocks/>
          </p:cNvSpPr>
          <p:nvPr/>
        </p:nvSpPr>
        <p:spPr>
          <a:xfrm>
            <a:off x="2172426" y="2018763"/>
            <a:ext cx="8243668" cy="2014157"/>
          </a:xfrm>
          <a:prstGeom prst="rect">
            <a:avLst/>
          </a:prstGeom>
        </p:spPr>
        <p:txBody>
          <a:bodyPr spcFirstLastPara="1" vert="horz" wrap="square" lIns="82939" tIns="82939" rIns="82939" bIns="82939" rtlCol="0" anchor="ctr" anchorCtr="0">
            <a:spAutoFit/>
          </a:bodyPr>
          <a:lstStyle>
            <a:lvl1pPr algn="l" defTabSz="1007943" rtl="0" eaLnBrk="1" latinLnBrk="0" hangingPunct="1">
              <a:lnSpc>
                <a:spcPct val="90000"/>
              </a:lnSpc>
              <a:spcBef>
                <a:spcPct val="0"/>
              </a:spcBef>
              <a:buNone/>
              <a:defRPr kumimoji="1" sz="2400" b="1" kern="1200">
                <a:solidFill>
                  <a:schemeClr val="tx1"/>
                </a:solidFill>
                <a:latin typeface="+mj-lt"/>
                <a:ea typeface="+mj-ea"/>
                <a:cs typeface="+mj-cs"/>
              </a:defRPr>
            </a:lvl1pPr>
          </a:lstStyle>
          <a:p>
            <a:pPr marL="342900" indent="-342900">
              <a:lnSpc>
                <a:spcPct val="100000"/>
              </a:lnSpc>
              <a:spcBef>
                <a:spcPts val="0"/>
              </a:spcBef>
              <a:buClr>
                <a:schemeClr val="tx2"/>
              </a:buClr>
              <a:buSzPct val="80000"/>
              <a:buFont typeface="Wingdings" pitchFamily="2" charset="2"/>
              <a:buChar char="l"/>
            </a:pPr>
            <a:r>
              <a:rPr lang="en-US" altLang="ja-JP">
                <a:latin typeface="Yu Gothic" panose="020B0400000000000000" pitchFamily="34" charset="-128"/>
                <a:ea typeface="Yu Gothic" panose="020B0400000000000000" pitchFamily="34" charset="-128"/>
              </a:rPr>
              <a:t>3rd party cookie</a:t>
            </a:r>
            <a:r>
              <a:rPr lang="ja-JP" altLang="en-US">
                <a:latin typeface="Yu Gothic" panose="020B0400000000000000" pitchFamily="34" charset="-128"/>
                <a:ea typeface="Yu Gothic" panose="020B0400000000000000" pitchFamily="34" charset="-128"/>
              </a:rPr>
              <a:t>の終焉</a:t>
            </a:r>
            <a:endParaRPr lang="en-US" altLang="ja-JP">
              <a:latin typeface="Yu Gothic" panose="020B0400000000000000" pitchFamily="34" charset="-128"/>
              <a:ea typeface="Yu Gothic" panose="020B0400000000000000" pitchFamily="34" charset="-128"/>
            </a:endParaRPr>
          </a:p>
          <a:p>
            <a:pPr marL="342900" indent="-342900">
              <a:lnSpc>
                <a:spcPct val="100000"/>
              </a:lnSpc>
              <a:spcBef>
                <a:spcPts val="0"/>
              </a:spcBef>
              <a:buClr>
                <a:schemeClr val="tx2"/>
              </a:buClr>
              <a:buSzPct val="80000"/>
              <a:buFont typeface="Wingdings" pitchFamily="2" charset="2"/>
              <a:buChar char="l"/>
            </a:pPr>
            <a:endParaRPr lang="en-US" altLang="ja-JP">
              <a:latin typeface="Yu Gothic" panose="020B0400000000000000" pitchFamily="34" charset="-128"/>
              <a:ea typeface="Yu Gothic" panose="020B0400000000000000" pitchFamily="34" charset="-128"/>
            </a:endParaRPr>
          </a:p>
          <a:p>
            <a:pPr marL="342900" indent="-342900">
              <a:lnSpc>
                <a:spcPct val="100000"/>
              </a:lnSpc>
              <a:spcBef>
                <a:spcPts val="0"/>
              </a:spcBef>
              <a:buClr>
                <a:schemeClr val="tx2"/>
              </a:buClr>
              <a:buSzPct val="80000"/>
              <a:buFont typeface="Wingdings" pitchFamily="2" charset="2"/>
              <a:buChar char="l"/>
            </a:pPr>
            <a:r>
              <a:rPr lang="ja-JP" altLang="en-US">
                <a:latin typeface="Yu Gothic" panose="020B0400000000000000" pitchFamily="34" charset="-128"/>
                <a:ea typeface="Yu Gothic" panose="020B0400000000000000" pitchFamily="34" charset="-128"/>
              </a:rPr>
              <a:t>法改正、</a:t>
            </a:r>
            <a:r>
              <a:rPr lang="ja-JP" altLang="en-US">
                <a:solidFill>
                  <a:schemeClr val="tx2"/>
                </a:solidFill>
                <a:latin typeface="Yu Gothic" panose="020B0400000000000000" pitchFamily="34" charset="-128"/>
                <a:ea typeface="Yu Gothic" panose="020B0400000000000000" pitchFamily="34" charset="-128"/>
              </a:rPr>
              <a:t>業界基準の厳格化</a:t>
            </a:r>
            <a:endParaRPr lang="en-US" altLang="ja-JP">
              <a:solidFill>
                <a:schemeClr val="tx2"/>
              </a:solidFill>
              <a:latin typeface="Yu Gothic" panose="020B0400000000000000" pitchFamily="34" charset="-128"/>
              <a:ea typeface="Yu Gothic" panose="020B0400000000000000" pitchFamily="34" charset="-128"/>
            </a:endParaRPr>
          </a:p>
          <a:p>
            <a:pPr marL="342900" indent="-342900">
              <a:lnSpc>
                <a:spcPct val="100000"/>
              </a:lnSpc>
              <a:spcBef>
                <a:spcPts val="0"/>
              </a:spcBef>
              <a:buClr>
                <a:schemeClr val="tx2"/>
              </a:buClr>
              <a:buSzPct val="80000"/>
              <a:buFont typeface="Wingdings" pitchFamily="2" charset="2"/>
              <a:buChar char="l"/>
            </a:pPr>
            <a:endParaRPr lang="en-US" altLang="ja-JP">
              <a:latin typeface="Yu Gothic" panose="020B0400000000000000" pitchFamily="34" charset="-128"/>
              <a:ea typeface="Yu Gothic" panose="020B0400000000000000" pitchFamily="34" charset="-128"/>
            </a:endParaRPr>
          </a:p>
          <a:p>
            <a:pPr marL="342900" indent="-342900">
              <a:lnSpc>
                <a:spcPct val="100000"/>
              </a:lnSpc>
              <a:spcBef>
                <a:spcPts val="0"/>
              </a:spcBef>
              <a:buClr>
                <a:schemeClr val="tx2"/>
              </a:buClr>
              <a:buSzPct val="80000"/>
              <a:buFont typeface="Wingdings" pitchFamily="2" charset="2"/>
              <a:buChar char="l"/>
            </a:pPr>
            <a:r>
              <a:rPr lang="ja-JP" altLang="en-US">
                <a:latin typeface="Yu Gothic" panose="020B0400000000000000" pitchFamily="34" charset="-128"/>
                <a:ea typeface="Yu Gothic" panose="020B0400000000000000" pitchFamily="34" charset="-128"/>
              </a:rPr>
              <a:t>生活者の</a:t>
            </a:r>
            <a:r>
              <a:rPr lang="ja-JP" altLang="en-US">
                <a:solidFill>
                  <a:schemeClr val="tx2"/>
                </a:solidFill>
                <a:latin typeface="Yu Gothic" panose="020B0400000000000000" pitchFamily="34" charset="-128"/>
                <a:ea typeface="Yu Gothic" panose="020B0400000000000000" pitchFamily="34" charset="-128"/>
              </a:rPr>
              <a:t>追跡型広告忌避・プライバシー意識</a:t>
            </a:r>
            <a:r>
              <a:rPr lang="ja-JP" altLang="en-US">
                <a:latin typeface="Yu Gothic" panose="020B0400000000000000" pitchFamily="34" charset="-128"/>
                <a:ea typeface="Yu Gothic" panose="020B0400000000000000" pitchFamily="34" charset="-128"/>
              </a:rPr>
              <a:t>の高まり</a:t>
            </a:r>
            <a:endParaRPr lang="en-US" altLang="ja-JP">
              <a:latin typeface="Yu Gothic" panose="020B0400000000000000" pitchFamily="34" charset="-128"/>
              <a:ea typeface="Yu Gothic" panose="020B0400000000000000" pitchFamily="34" charset="-128"/>
            </a:endParaRPr>
          </a:p>
        </p:txBody>
      </p:sp>
      <p:sp>
        <p:nvSpPr>
          <p:cNvPr id="16" name="テキスト ボックス 15">
            <a:extLst>
              <a:ext uri="{FF2B5EF4-FFF2-40B4-BE49-F238E27FC236}">
                <a16:creationId xmlns:a16="http://schemas.microsoft.com/office/drawing/2014/main" id="{83C7D785-AF8B-0847-8857-85365B64FCEA}"/>
              </a:ext>
            </a:extLst>
          </p:cNvPr>
          <p:cNvSpPr txBox="1"/>
          <p:nvPr/>
        </p:nvSpPr>
        <p:spPr>
          <a:xfrm>
            <a:off x="1758016" y="4542993"/>
            <a:ext cx="9533379" cy="1323439"/>
          </a:xfrm>
          <a:prstGeom prst="rect">
            <a:avLst/>
          </a:prstGeom>
          <a:noFill/>
        </p:spPr>
        <p:txBody>
          <a:bodyPr wrap="none" rtlCol="0">
            <a:spAutoFit/>
          </a:bodyPr>
          <a:lstStyle/>
          <a:p>
            <a:pPr>
              <a:lnSpc>
                <a:spcPct val="150000"/>
              </a:lnSpc>
            </a:pPr>
            <a:r>
              <a:rPr kumimoji="1" lang="ja-JP" altLang="en-US" sz="2800" b="1" spc="-100" dirty="0">
                <a:latin typeface="+mn-ea"/>
              </a:rPr>
              <a:t>直接／間接的に個人を特定しうるデータは、</a:t>
            </a:r>
            <a:endParaRPr kumimoji="1" lang="en-US" altLang="ja-JP" sz="2800" b="1" spc="-100" dirty="0">
              <a:latin typeface="+mn-ea"/>
            </a:endParaRPr>
          </a:p>
          <a:p>
            <a:pPr>
              <a:lnSpc>
                <a:spcPct val="150000"/>
              </a:lnSpc>
            </a:pPr>
            <a:r>
              <a:rPr kumimoji="1" lang="ja-JP" altLang="en-US" sz="2800" b="1" spc="-100" dirty="0">
                <a:solidFill>
                  <a:schemeClr val="bg2">
                    <a:lumMod val="75000"/>
                  </a:schemeClr>
                </a:solidFill>
                <a:latin typeface="+mn-ea"/>
              </a:rPr>
              <a:t>明確な同意（オプトイン）がなければ収集・利用できない。</a:t>
            </a:r>
          </a:p>
        </p:txBody>
      </p:sp>
      <p:sp>
        <p:nvSpPr>
          <p:cNvPr id="17" name="矢印: 右 7">
            <a:extLst>
              <a:ext uri="{FF2B5EF4-FFF2-40B4-BE49-F238E27FC236}">
                <a16:creationId xmlns:a16="http://schemas.microsoft.com/office/drawing/2014/main" id="{A4268F17-3455-4B42-8755-5290F7F27B38}"/>
              </a:ext>
            </a:extLst>
          </p:cNvPr>
          <p:cNvSpPr/>
          <p:nvPr/>
        </p:nvSpPr>
        <p:spPr>
          <a:xfrm>
            <a:off x="767315" y="4838047"/>
            <a:ext cx="882212" cy="808272"/>
          </a:xfrm>
          <a:prstGeom prst="rightArrow">
            <a:avLst>
              <a:gd name="adj1" fmla="val 42197"/>
              <a:gd name="adj2" fmla="val 56697"/>
            </a:avLst>
          </a:prstGeom>
          <a:solidFill>
            <a:schemeClr val="accent6">
              <a:lumMod val="75000"/>
            </a:schemeClr>
          </a:solidFill>
          <a:ln w="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タイトル 3">
            <a:extLst>
              <a:ext uri="{FF2B5EF4-FFF2-40B4-BE49-F238E27FC236}">
                <a16:creationId xmlns:a16="http://schemas.microsoft.com/office/drawing/2014/main" id="{E8A82455-245E-2B4F-9D09-818FA66D2927}"/>
              </a:ext>
            </a:extLst>
          </p:cNvPr>
          <p:cNvSpPr txBox="1">
            <a:spLocks/>
          </p:cNvSpPr>
          <p:nvPr/>
        </p:nvSpPr>
        <p:spPr>
          <a:xfrm>
            <a:off x="767315" y="1071169"/>
            <a:ext cx="4288353" cy="371512"/>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a:solidFill>
                  <a:schemeClr val="tx2"/>
                </a:solidFill>
              </a:rPr>
              <a:t>デジタル広告を取り巻く環境の激変</a:t>
            </a:r>
          </a:p>
        </p:txBody>
      </p:sp>
      <p:cxnSp>
        <p:nvCxnSpPr>
          <p:cNvPr id="19" name="直線コネクタ 18">
            <a:extLst>
              <a:ext uri="{FF2B5EF4-FFF2-40B4-BE49-F238E27FC236}">
                <a16:creationId xmlns:a16="http://schemas.microsoft.com/office/drawing/2014/main" id="{C2707152-2E17-A14A-89F9-92398320FAF2}"/>
              </a:ext>
            </a:extLst>
          </p:cNvPr>
          <p:cNvCxnSpPr>
            <a:cxnSpLocks/>
          </p:cNvCxnSpPr>
          <p:nvPr/>
        </p:nvCxnSpPr>
        <p:spPr>
          <a:xfrm>
            <a:off x="785245" y="1413686"/>
            <a:ext cx="4270423"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6087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四角形: 角を丸くする 57">
            <a:extLst>
              <a:ext uri="{FF2B5EF4-FFF2-40B4-BE49-F238E27FC236}">
                <a16:creationId xmlns:a16="http://schemas.microsoft.com/office/drawing/2014/main" id="{3B9B4172-FCAD-4CBC-864F-4880551C3804}"/>
              </a:ext>
            </a:extLst>
          </p:cNvPr>
          <p:cNvSpPr/>
          <p:nvPr/>
        </p:nvSpPr>
        <p:spPr>
          <a:xfrm>
            <a:off x="6906934" y="3279585"/>
            <a:ext cx="2694177" cy="541691"/>
          </a:xfrm>
          <a:prstGeom prst="roundRect">
            <a:avLst>
              <a:gd name="adj" fmla="val 8414"/>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144000" rtlCol="0" anchor="ctr"/>
          <a:lstStyle/>
          <a:p>
            <a:pPr algn="ctr"/>
            <a:endParaRPr lang="en-US" altLang="ja-JP" sz="2000" b="1"/>
          </a:p>
        </p:txBody>
      </p:sp>
      <p:sp>
        <p:nvSpPr>
          <p:cNvPr id="59" name="四角形: 角を丸くする 58">
            <a:extLst>
              <a:ext uri="{FF2B5EF4-FFF2-40B4-BE49-F238E27FC236}">
                <a16:creationId xmlns:a16="http://schemas.microsoft.com/office/drawing/2014/main" id="{8AC44CF1-2569-4390-AFD6-5C7FBA655D53}"/>
              </a:ext>
            </a:extLst>
          </p:cNvPr>
          <p:cNvSpPr/>
          <p:nvPr/>
        </p:nvSpPr>
        <p:spPr>
          <a:xfrm>
            <a:off x="6906934" y="3875895"/>
            <a:ext cx="2694177" cy="541691"/>
          </a:xfrm>
          <a:prstGeom prst="roundRect">
            <a:avLst>
              <a:gd name="adj" fmla="val 841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144000" rtlCol="0" anchor="ctr"/>
          <a:lstStyle/>
          <a:p>
            <a:pPr algn="ctr"/>
            <a:endParaRPr lang="en-US" altLang="ja-JP" sz="2000" b="1"/>
          </a:p>
        </p:txBody>
      </p:sp>
      <p:sp>
        <p:nvSpPr>
          <p:cNvPr id="60" name="四角形: 角を丸くする 59">
            <a:extLst>
              <a:ext uri="{FF2B5EF4-FFF2-40B4-BE49-F238E27FC236}">
                <a16:creationId xmlns:a16="http://schemas.microsoft.com/office/drawing/2014/main" id="{B666BBC7-EB34-4A09-A694-F1AE8D166E9A}"/>
              </a:ext>
            </a:extLst>
          </p:cNvPr>
          <p:cNvSpPr/>
          <p:nvPr/>
        </p:nvSpPr>
        <p:spPr>
          <a:xfrm>
            <a:off x="6906934" y="4472205"/>
            <a:ext cx="2694177" cy="610178"/>
          </a:xfrm>
          <a:prstGeom prst="roundRect">
            <a:avLst>
              <a:gd name="adj" fmla="val 777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144000" rtlCol="0" anchor="ctr"/>
          <a:lstStyle/>
          <a:p>
            <a:pPr algn="ctr"/>
            <a:endParaRPr lang="en-US" altLang="ja-JP" sz="2000" b="1"/>
          </a:p>
        </p:txBody>
      </p:sp>
      <p:sp>
        <p:nvSpPr>
          <p:cNvPr id="26" name="四角形: 角を丸くする 25">
            <a:extLst>
              <a:ext uri="{FF2B5EF4-FFF2-40B4-BE49-F238E27FC236}">
                <a16:creationId xmlns:a16="http://schemas.microsoft.com/office/drawing/2014/main" id="{0E204291-0B4A-4527-B0F9-F6B6D6E23F97}"/>
              </a:ext>
            </a:extLst>
          </p:cNvPr>
          <p:cNvSpPr/>
          <p:nvPr/>
        </p:nvSpPr>
        <p:spPr>
          <a:xfrm>
            <a:off x="6906934" y="2274263"/>
            <a:ext cx="2694177" cy="940194"/>
          </a:xfrm>
          <a:prstGeom prst="roundRect">
            <a:avLst>
              <a:gd name="adj" fmla="val 6226"/>
            </a:avLst>
          </a:prstGeom>
          <a:noFill/>
          <a:ln w="25400" cap="rnd">
            <a:solidFill>
              <a:schemeClr val="accent1"/>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b="1">
              <a:solidFill>
                <a:srgbClr val="FF0000"/>
              </a:solidFill>
            </a:endParaRPr>
          </a:p>
        </p:txBody>
      </p:sp>
      <p:sp>
        <p:nvSpPr>
          <p:cNvPr id="22" name="テキスト ボックス 21">
            <a:extLst>
              <a:ext uri="{FF2B5EF4-FFF2-40B4-BE49-F238E27FC236}">
                <a16:creationId xmlns:a16="http://schemas.microsoft.com/office/drawing/2014/main" id="{53B416DD-8C87-864E-91CF-92E83DB4F1A4}"/>
              </a:ext>
            </a:extLst>
          </p:cNvPr>
          <p:cNvSpPr txBox="1"/>
          <p:nvPr/>
        </p:nvSpPr>
        <p:spPr>
          <a:xfrm>
            <a:off x="4105748" y="1099982"/>
            <a:ext cx="7804324" cy="795795"/>
          </a:xfrm>
          <a:prstGeom prst="rect">
            <a:avLst/>
          </a:prstGeom>
          <a:noFill/>
        </p:spPr>
        <p:txBody>
          <a:bodyPr wrap="square" rtlCol="0">
            <a:spAutoFit/>
          </a:bodyPr>
          <a:lstStyle/>
          <a:p>
            <a:pPr>
              <a:lnSpc>
                <a:spcPct val="150000"/>
              </a:lnSpc>
            </a:pPr>
            <a:r>
              <a:rPr kumimoji="1" lang="en-US" altLang="ja-JP" sz="1600" b="1" dirty="0"/>
              <a:t>2023</a:t>
            </a:r>
            <a:r>
              <a:rPr kumimoji="1" lang="ja-JP" altLang="en-US" sz="1600" b="1" dirty="0"/>
              <a:t>年に向け代替ソリューションの検討が進む</a:t>
            </a:r>
            <a:endParaRPr kumimoji="1" lang="en-US" altLang="ja-JP" sz="1600" b="1" dirty="0"/>
          </a:p>
          <a:p>
            <a:pPr>
              <a:lnSpc>
                <a:spcPct val="150000"/>
              </a:lnSpc>
            </a:pPr>
            <a:r>
              <a:rPr kumimoji="1" lang="ja-JP" altLang="en-US" sz="1600" b="1" dirty="0">
                <a:solidFill>
                  <a:schemeClr val="tx2"/>
                </a:solidFill>
              </a:rPr>
              <a:t>「オーディエンス」＝「ユーザー（人）」へのターゲティングは不安定に</a:t>
            </a:r>
          </a:p>
        </p:txBody>
      </p:sp>
      <p:sp>
        <p:nvSpPr>
          <p:cNvPr id="3" name="スライド番号プレースホルダー 2">
            <a:extLst>
              <a:ext uri="{FF2B5EF4-FFF2-40B4-BE49-F238E27FC236}">
                <a16:creationId xmlns:a16="http://schemas.microsoft.com/office/drawing/2014/main" id="{F0FCC5C8-40DC-4F48-AA06-CC6E82F8EC5F}"/>
              </a:ext>
            </a:extLst>
          </p:cNvPr>
          <p:cNvSpPr>
            <a:spLocks noGrp="1"/>
          </p:cNvSpPr>
          <p:nvPr>
            <p:ph type="sldNum" sz="quarter" idx="12"/>
          </p:nvPr>
        </p:nvSpPr>
        <p:spPr/>
        <p:txBody>
          <a:bodyPr/>
          <a:lstStyle/>
          <a:p>
            <a:fld id="{EAAD841D-2F07-48BD-ABA8-7C40C8700444}" type="slidenum">
              <a:rPr kumimoji="1" lang="ja-JP" altLang="en-US" smtClean="0"/>
              <a:t>5</a:t>
            </a:fld>
            <a:endParaRPr kumimoji="1" lang="ja-JP" altLang="en-US"/>
          </a:p>
        </p:txBody>
      </p:sp>
      <p:sp>
        <p:nvSpPr>
          <p:cNvPr id="23" name="タイトル 3">
            <a:extLst>
              <a:ext uri="{FF2B5EF4-FFF2-40B4-BE49-F238E27FC236}">
                <a16:creationId xmlns:a16="http://schemas.microsoft.com/office/drawing/2014/main" id="{02FB5595-2FB7-46BF-9515-7D5B427D9BCC}"/>
              </a:ext>
            </a:extLst>
          </p:cNvPr>
          <p:cNvSpPr txBox="1">
            <a:spLocks/>
          </p:cNvSpPr>
          <p:nvPr/>
        </p:nvSpPr>
        <p:spPr>
          <a:xfrm>
            <a:off x="919715" y="1223569"/>
            <a:ext cx="1980029" cy="371512"/>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a:solidFill>
                  <a:schemeClr val="tx2"/>
                </a:solidFill>
              </a:rPr>
              <a:t>対応策と課題は</a:t>
            </a:r>
          </a:p>
        </p:txBody>
      </p:sp>
      <p:cxnSp>
        <p:nvCxnSpPr>
          <p:cNvPr id="25" name="直線コネクタ 24">
            <a:extLst>
              <a:ext uri="{FF2B5EF4-FFF2-40B4-BE49-F238E27FC236}">
                <a16:creationId xmlns:a16="http://schemas.microsoft.com/office/drawing/2014/main" id="{845A4617-68EC-4044-A8D9-ABB16922D99B}"/>
              </a:ext>
            </a:extLst>
          </p:cNvPr>
          <p:cNvCxnSpPr>
            <a:cxnSpLocks/>
          </p:cNvCxnSpPr>
          <p:nvPr/>
        </p:nvCxnSpPr>
        <p:spPr>
          <a:xfrm>
            <a:off x="937645" y="1566086"/>
            <a:ext cx="2946519"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グループ化 3">
            <a:extLst>
              <a:ext uri="{FF2B5EF4-FFF2-40B4-BE49-F238E27FC236}">
                <a16:creationId xmlns:a16="http://schemas.microsoft.com/office/drawing/2014/main" id="{A888392C-A2C6-4057-B9AE-AE1165B48436}"/>
              </a:ext>
            </a:extLst>
          </p:cNvPr>
          <p:cNvGrpSpPr/>
          <p:nvPr/>
        </p:nvGrpSpPr>
        <p:grpSpPr>
          <a:xfrm>
            <a:off x="5630924" y="3280002"/>
            <a:ext cx="899157" cy="752097"/>
            <a:chOff x="5776944" y="2491836"/>
            <a:chExt cx="1120409" cy="937163"/>
          </a:xfrm>
          <a:solidFill>
            <a:schemeClr val="accent2"/>
          </a:solidFill>
        </p:grpSpPr>
        <p:sp>
          <p:nvSpPr>
            <p:cNvPr id="48" name="フリーフォーム: 図形 47">
              <a:extLst>
                <a:ext uri="{FF2B5EF4-FFF2-40B4-BE49-F238E27FC236}">
                  <a16:creationId xmlns:a16="http://schemas.microsoft.com/office/drawing/2014/main" id="{A1C52A5B-7307-49BF-BB01-4A087213B18D}"/>
                </a:ext>
              </a:extLst>
            </p:cNvPr>
            <p:cNvSpPr/>
            <p:nvPr/>
          </p:nvSpPr>
          <p:spPr>
            <a:xfrm rot="5400000">
              <a:off x="6130511" y="2662157"/>
              <a:ext cx="937163" cy="596521"/>
            </a:xfrm>
            <a:custGeom>
              <a:avLst/>
              <a:gdLst>
                <a:gd name="connsiteX0" fmla="*/ 4184 w 594616"/>
                <a:gd name="connsiteY0" fmla="*/ 349241 h 378484"/>
                <a:gd name="connsiteX1" fmla="*/ 287341 w 594616"/>
                <a:gd name="connsiteY1" fmla="*/ 5054 h 378484"/>
                <a:gd name="connsiteX2" fmla="*/ 307303 w 594616"/>
                <a:gd name="connsiteY2" fmla="*/ 5054 h 378484"/>
                <a:gd name="connsiteX3" fmla="*/ 590459 w 594616"/>
                <a:gd name="connsiteY3" fmla="*/ 349241 h 378484"/>
                <a:gd name="connsiteX4" fmla="*/ 580542 w 594616"/>
                <a:gd name="connsiteY4" fmla="*/ 378485 h 378484"/>
                <a:gd name="connsiteX5" fmla="*/ 14102 w 594616"/>
                <a:gd name="connsiteY5" fmla="*/ 378485 h 378484"/>
                <a:gd name="connsiteX6" fmla="*/ 4184 w 594616"/>
                <a:gd name="connsiteY6" fmla="*/ 349241 h 37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616" h="378484">
                  <a:moveTo>
                    <a:pt x="4184" y="349241"/>
                  </a:moveTo>
                  <a:lnTo>
                    <a:pt x="287341" y="5054"/>
                  </a:lnTo>
                  <a:cubicBezTo>
                    <a:pt x="292808" y="-1685"/>
                    <a:pt x="301708" y="-1685"/>
                    <a:pt x="307303" y="5054"/>
                  </a:cubicBezTo>
                  <a:lnTo>
                    <a:pt x="590459" y="349241"/>
                  </a:lnTo>
                  <a:cubicBezTo>
                    <a:pt x="599359" y="360049"/>
                    <a:pt x="593002" y="378485"/>
                    <a:pt x="580542" y="378485"/>
                  </a:cubicBezTo>
                  <a:lnTo>
                    <a:pt x="14102" y="378485"/>
                  </a:lnTo>
                  <a:cubicBezTo>
                    <a:pt x="1514" y="378485"/>
                    <a:pt x="-4716" y="360049"/>
                    <a:pt x="4184" y="349241"/>
                  </a:cubicBezTo>
                </a:path>
              </a:pathLst>
            </a:custGeom>
            <a:grpFill/>
            <a:ln w="12713" cap="flat">
              <a:noFill/>
              <a:prstDash val="solid"/>
              <a:miter/>
            </a:ln>
          </p:spPr>
          <p:txBody>
            <a:bodyPr rtlCol="0" anchor="ctr"/>
            <a:lstStyle/>
            <a:p>
              <a:endParaRPr lang="ja-JP" altLang="en-US"/>
            </a:p>
          </p:txBody>
        </p:sp>
        <p:sp>
          <p:nvSpPr>
            <p:cNvPr id="2" name="四角形: 角を丸くする 1">
              <a:extLst>
                <a:ext uri="{FF2B5EF4-FFF2-40B4-BE49-F238E27FC236}">
                  <a16:creationId xmlns:a16="http://schemas.microsoft.com/office/drawing/2014/main" id="{6E770585-67E8-4454-9E19-99BA2EF5E514}"/>
                </a:ext>
              </a:extLst>
            </p:cNvPr>
            <p:cNvSpPr/>
            <p:nvPr/>
          </p:nvSpPr>
          <p:spPr>
            <a:xfrm>
              <a:off x="5776944" y="2815569"/>
              <a:ext cx="693909" cy="289698"/>
            </a:xfrm>
            <a:prstGeom prst="roundRect">
              <a:avLst>
                <a:gd name="adj" fmla="val 75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9" name="Google Shape;3197;p159">
            <a:extLst>
              <a:ext uri="{FF2B5EF4-FFF2-40B4-BE49-F238E27FC236}">
                <a16:creationId xmlns:a16="http://schemas.microsoft.com/office/drawing/2014/main" id="{6D0DCA87-8167-47DF-8930-06F8909E2D88}"/>
              </a:ext>
            </a:extLst>
          </p:cNvPr>
          <p:cNvSpPr txBox="1">
            <a:spLocks/>
          </p:cNvSpPr>
          <p:nvPr/>
        </p:nvSpPr>
        <p:spPr>
          <a:xfrm>
            <a:off x="944692" y="5255620"/>
            <a:ext cx="10932198" cy="967717"/>
          </a:xfrm>
          <a:prstGeom prst="rect">
            <a:avLst/>
          </a:prstGeom>
        </p:spPr>
        <p:txBody>
          <a:bodyPr spcFirstLastPara="1" vert="horz" wrap="square" lIns="82939" tIns="82939" rIns="82939" bIns="82939" rtlCol="0" anchor="ctr" anchorCtr="0">
            <a:spAutoFit/>
          </a:bodyPr>
          <a:lstStyle>
            <a:lvl1pPr algn="l" defTabSz="1007943" rtl="0" eaLnBrk="1" latinLnBrk="0" hangingPunct="1">
              <a:lnSpc>
                <a:spcPct val="90000"/>
              </a:lnSpc>
              <a:spcBef>
                <a:spcPct val="0"/>
              </a:spcBef>
              <a:buNone/>
              <a:defRPr kumimoji="1" sz="2400" b="1" kern="1200">
                <a:solidFill>
                  <a:schemeClr val="tx1"/>
                </a:solidFill>
                <a:latin typeface="+mj-lt"/>
                <a:ea typeface="+mj-ea"/>
                <a:cs typeface="+mj-cs"/>
              </a:defRPr>
            </a:lvl1pPr>
          </a:lstStyle>
          <a:p>
            <a:pPr marL="342900" indent="-342900">
              <a:lnSpc>
                <a:spcPct val="130000"/>
              </a:lnSpc>
              <a:spcBef>
                <a:spcPts val="0"/>
              </a:spcBef>
              <a:buClr>
                <a:schemeClr val="tx2"/>
              </a:buClr>
              <a:buSzPct val="80000"/>
              <a:buFont typeface="Wingdings" pitchFamily="2" charset="2"/>
              <a:buChar char="l"/>
            </a:pPr>
            <a:r>
              <a:rPr lang="ja-JP" altLang="en-US" sz="2000" dirty="0">
                <a:latin typeface="Yu Gothic" panose="020B0400000000000000" pitchFamily="34" charset="-128"/>
                <a:ea typeface="Yu Gothic" panose="020B0400000000000000" pitchFamily="34" charset="-128"/>
              </a:rPr>
              <a:t>同意を得た安全なオーディエンスマッチ型のターゲティングだけでは足りない</a:t>
            </a:r>
          </a:p>
          <a:p>
            <a:pPr marL="342900" indent="-342900">
              <a:lnSpc>
                <a:spcPct val="130000"/>
              </a:lnSpc>
              <a:spcBef>
                <a:spcPts val="0"/>
              </a:spcBef>
              <a:buClr>
                <a:schemeClr val="tx2"/>
              </a:buClr>
              <a:buSzPct val="80000"/>
              <a:buFont typeface="Wingdings" pitchFamily="2" charset="2"/>
              <a:buChar char="l"/>
            </a:pPr>
            <a:r>
              <a:rPr lang="ja-JP" altLang="en-US" sz="2000" dirty="0">
                <a:latin typeface="Yu Gothic" panose="020B0400000000000000" pitchFamily="34" charset="-128"/>
                <a:ea typeface="Yu Gothic" panose="020B0400000000000000" pitchFamily="34" charset="-128"/>
              </a:rPr>
              <a:t>外部環境</a:t>
            </a:r>
            <a:r>
              <a:rPr lang="ja-JP" altLang="en-US" sz="1600" dirty="0">
                <a:latin typeface="Yu Gothic" panose="020B0400000000000000" pitchFamily="34" charset="-128"/>
                <a:ea typeface="Yu Gothic" panose="020B0400000000000000" pitchFamily="34" charset="-128"/>
              </a:rPr>
              <a:t>（法規制、生活者の意識）</a:t>
            </a:r>
            <a:r>
              <a:rPr lang="ja-JP" altLang="en-US" sz="2000" dirty="0">
                <a:latin typeface="Yu Gothic" panose="020B0400000000000000" pitchFamily="34" charset="-128"/>
                <a:ea typeface="Yu Gothic" panose="020B0400000000000000" pitchFamily="34" charset="-128"/>
              </a:rPr>
              <a:t>は変化し続ける中、明確かつ有効な</a:t>
            </a:r>
            <a:r>
              <a:rPr lang="ja-JP" altLang="en-US" sz="2000" dirty="0">
                <a:solidFill>
                  <a:srgbClr val="4A79B7"/>
                </a:solidFill>
                <a:latin typeface="Yu Gothic" panose="020B0400000000000000" pitchFamily="34" charset="-128"/>
                <a:ea typeface="Yu Gothic" panose="020B0400000000000000" pitchFamily="34" charset="-128"/>
              </a:rPr>
              <a:t>「正解」</a:t>
            </a:r>
            <a:r>
              <a:rPr lang="ja-JP" altLang="en-US" sz="2000" dirty="0">
                <a:latin typeface="Yu Gothic" panose="020B0400000000000000" pitchFamily="34" charset="-128"/>
                <a:ea typeface="Yu Gothic" panose="020B0400000000000000" pitchFamily="34" charset="-128"/>
              </a:rPr>
              <a:t>が見えない</a:t>
            </a:r>
          </a:p>
        </p:txBody>
      </p:sp>
      <p:sp>
        <p:nvSpPr>
          <p:cNvPr id="52" name="テキスト ボックス 51">
            <a:extLst>
              <a:ext uri="{FF2B5EF4-FFF2-40B4-BE49-F238E27FC236}">
                <a16:creationId xmlns:a16="http://schemas.microsoft.com/office/drawing/2014/main" id="{D247A9C3-E7F0-4BE3-9D5D-962A7AE980DA}"/>
              </a:ext>
            </a:extLst>
          </p:cNvPr>
          <p:cNvSpPr txBox="1"/>
          <p:nvPr/>
        </p:nvSpPr>
        <p:spPr>
          <a:xfrm>
            <a:off x="6988780" y="2439232"/>
            <a:ext cx="2530484" cy="610178"/>
          </a:xfrm>
          <a:prstGeom prst="rect">
            <a:avLst/>
          </a:prstGeom>
          <a:noFill/>
        </p:spPr>
        <p:txBody>
          <a:bodyPr wrap="square" tIns="18000" bIns="0" rtlCol="0" anchor="ctr">
            <a:noAutofit/>
          </a:bodyPr>
          <a:lstStyle/>
          <a:p>
            <a:pPr algn="ctr"/>
            <a:r>
              <a:rPr kumimoji="1" lang="ja-JP" altLang="en-US" sz="2000" b="1"/>
              <a:t>失われる機会を</a:t>
            </a:r>
          </a:p>
          <a:p>
            <a:pPr algn="ctr"/>
            <a:r>
              <a:rPr kumimoji="1" lang="ja-JP" altLang="en-US" sz="2000" b="1"/>
              <a:t>どう補完するか？</a:t>
            </a:r>
          </a:p>
        </p:txBody>
      </p:sp>
      <p:sp>
        <p:nvSpPr>
          <p:cNvPr id="7" name="四角形: 角を丸くする 6">
            <a:extLst>
              <a:ext uri="{FF2B5EF4-FFF2-40B4-BE49-F238E27FC236}">
                <a16:creationId xmlns:a16="http://schemas.microsoft.com/office/drawing/2014/main" id="{CFFC928E-D3A3-41D1-82D4-8249D86FB56E}"/>
              </a:ext>
            </a:extLst>
          </p:cNvPr>
          <p:cNvSpPr/>
          <p:nvPr/>
        </p:nvSpPr>
        <p:spPr>
          <a:xfrm>
            <a:off x="2485794" y="2274262"/>
            <a:ext cx="2694177" cy="2810952"/>
          </a:xfrm>
          <a:prstGeom prst="roundRect">
            <a:avLst>
              <a:gd name="adj" fmla="val 2692"/>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288000" rtlCol="0" anchor="ctr"/>
          <a:lstStyle/>
          <a:p>
            <a:pPr algn="ctr"/>
            <a:r>
              <a:rPr lang="ja-JP" altLang="en-US" sz="3200" b="1" dirty="0"/>
              <a:t>従来</a:t>
            </a:r>
            <a:r>
              <a:rPr lang="ja-JP" altLang="en-US" sz="2000" b="1" dirty="0"/>
              <a:t>の</a:t>
            </a:r>
            <a:endParaRPr lang="en-US" altLang="ja-JP" sz="2000" b="1" dirty="0"/>
          </a:p>
          <a:p>
            <a:pPr algn="ctr"/>
            <a:r>
              <a:rPr kumimoji="1" lang="ja-JP" altLang="en-US" sz="2000" b="1" dirty="0"/>
              <a:t>オーディエンス</a:t>
            </a:r>
            <a:endParaRPr kumimoji="1" lang="en-US" altLang="ja-JP" sz="2000" b="1" dirty="0"/>
          </a:p>
          <a:p>
            <a:pPr algn="ctr"/>
            <a:r>
              <a:rPr lang="ja-JP" altLang="en-US" sz="2000" b="1" dirty="0"/>
              <a:t>マッチ型</a:t>
            </a:r>
            <a:endParaRPr lang="en-US" altLang="ja-JP" sz="2000" b="1" dirty="0"/>
          </a:p>
          <a:p>
            <a:pPr algn="ctr"/>
            <a:r>
              <a:rPr lang="ja-JP" altLang="en-US" sz="2000" b="1" dirty="0"/>
              <a:t>ターゲティング</a:t>
            </a:r>
            <a:endParaRPr lang="en-US" altLang="ja-JP" sz="2000" b="1" dirty="0"/>
          </a:p>
        </p:txBody>
      </p:sp>
      <p:sp>
        <p:nvSpPr>
          <p:cNvPr id="16" name="正方形/長方形 15">
            <a:extLst>
              <a:ext uri="{FF2B5EF4-FFF2-40B4-BE49-F238E27FC236}">
                <a16:creationId xmlns:a16="http://schemas.microsoft.com/office/drawing/2014/main" id="{0A569CA8-0EEB-4A8A-847C-CDF3E483C3A7}"/>
              </a:ext>
            </a:extLst>
          </p:cNvPr>
          <p:cNvSpPr/>
          <p:nvPr/>
        </p:nvSpPr>
        <p:spPr>
          <a:xfrm>
            <a:off x="6960978" y="3948947"/>
            <a:ext cx="2544236" cy="395231"/>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a:solidFill>
                  <a:schemeClr val="bg1"/>
                </a:solidFill>
              </a:rPr>
              <a:t>1</a:t>
            </a:r>
            <a:r>
              <a:rPr kumimoji="1" lang="en-US" altLang="ja-JP" sz="1600" b="1" baseline="30000">
                <a:solidFill>
                  <a:schemeClr val="bg1"/>
                </a:solidFill>
              </a:rPr>
              <a:t>st</a:t>
            </a:r>
            <a:r>
              <a:rPr kumimoji="1" lang="ja-JP" altLang="en-US" sz="1600" b="1">
                <a:solidFill>
                  <a:schemeClr val="bg1"/>
                </a:solidFill>
              </a:rPr>
              <a:t>パーティ</a:t>
            </a:r>
            <a:r>
              <a:rPr lang="ja-JP" altLang="en-US" sz="1600" b="1">
                <a:solidFill>
                  <a:schemeClr val="bg1"/>
                </a:solidFill>
              </a:rPr>
              <a:t>データ</a:t>
            </a:r>
            <a:endParaRPr kumimoji="1" lang="ja-JP" altLang="en-US" sz="1600" b="1">
              <a:solidFill>
                <a:schemeClr val="bg1"/>
              </a:solidFill>
            </a:endParaRPr>
          </a:p>
        </p:txBody>
      </p:sp>
      <p:sp>
        <p:nvSpPr>
          <p:cNvPr id="18" name="正方形/長方形 17">
            <a:extLst>
              <a:ext uri="{FF2B5EF4-FFF2-40B4-BE49-F238E27FC236}">
                <a16:creationId xmlns:a16="http://schemas.microsoft.com/office/drawing/2014/main" id="{3DC4F18B-0B59-4DD9-9C3E-AA112BC8D50B}"/>
              </a:ext>
            </a:extLst>
          </p:cNvPr>
          <p:cNvSpPr/>
          <p:nvPr/>
        </p:nvSpPr>
        <p:spPr>
          <a:xfrm>
            <a:off x="6960978" y="3315494"/>
            <a:ext cx="2544236" cy="463007"/>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bg1"/>
                </a:solidFill>
              </a:rPr>
              <a:t>ハッシュ化された共通</a:t>
            </a:r>
            <a:r>
              <a:rPr kumimoji="1" lang="en-US" altLang="ja-JP" sz="1600" b="1">
                <a:solidFill>
                  <a:schemeClr val="bg1"/>
                </a:solidFill>
              </a:rPr>
              <a:t>ID</a:t>
            </a:r>
            <a:endParaRPr kumimoji="1" lang="ja-JP" altLang="en-US" sz="1600" b="1">
              <a:solidFill>
                <a:schemeClr val="bg1"/>
              </a:solidFill>
            </a:endParaRPr>
          </a:p>
        </p:txBody>
      </p:sp>
      <p:sp>
        <p:nvSpPr>
          <p:cNvPr id="19" name="正方形/長方形 18">
            <a:extLst>
              <a:ext uri="{FF2B5EF4-FFF2-40B4-BE49-F238E27FC236}">
                <a16:creationId xmlns:a16="http://schemas.microsoft.com/office/drawing/2014/main" id="{20222A95-7BBE-47FC-A05D-60DD0185CD5E}"/>
              </a:ext>
            </a:extLst>
          </p:cNvPr>
          <p:cNvSpPr/>
          <p:nvPr/>
        </p:nvSpPr>
        <p:spPr>
          <a:xfrm>
            <a:off x="6957205" y="4380628"/>
            <a:ext cx="2544236" cy="772311"/>
          </a:xfrm>
          <a:prstGeom prst="roundRect">
            <a:avLst>
              <a:gd name="adj" fmla="val 10089"/>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a:solidFill>
                  <a:schemeClr val="bg1"/>
                </a:solidFill>
              </a:rPr>
              <a:t>Cookie</a:t>
            </a:r>
            <a:r>
              <a:rPr lang="ja-JP" altLang="en-US" sz="1600" b="1">
                <a:solidFill>
                  <a:schemeClr val="bg1"/>
                </a:solidFill>
              </a:rPr>
              <a:t>代替技術</a:t>
            </a:r>
            <a:endParaRPr kumimoji="1" lang="ja-JP" altLang="en-US" sz="1600" b="1">
              <a:solidFill>
                <a:schemeClr val="bg1"/>
              </a:solidFill>
            </a:endParaRPr>
          </a:p>
        </p:txBody>
      </p:sp>
    </p:spTree>
    <p:extLst>
      <p:ext uri="{BB962C8B-B14F-4D97-AF65-F5344CB8AC3E}">
        <p14:creationId xmlns:p14="http://schemas.microsoft.com/office/powerpoint/2010/main" val="1039999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180">
            <a:extLst>
              <a:ext uri="{FF2B5EF4-FFF2-40B4-BE49-F238E27FC236}">
                <a16:creationId xmlns:a16="http://schemas.microsoft.com/office/drawing/2014/main" id="{B603ECE9-9281-4B76-8602-39C31D325984}"/>
              </a:ext>
            </a:extLst>
          </p:cNvPr>
          <p:cNvSpPr/>
          <p:nvPr/>
        </p:nvSpPr>
        <p:spPr>
          <a:xfrm>
            <a:off x="1244600" y="3699642"/>
            <a:ext cx="6094854" cy="145338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a:extLst>
              <a:ext uri="{FF2B5EF4-FFF2-40B4-BE49-F238E27FC236}">
                <a16:creationId xmlns:a16="http://schemas.microsoft.com/office/drawing/2014/main" id="{50F660FB-0CBB-0A4A-9F17-FCC733D015DD}"/>
              </a:ext>
            </a:extLst>
          </p:cNvPr>
          <p:cNvSpPr>
            <a:spLocks noGrp="1"/>
          </p:cNvSpPr>
          <p:nvPr>
            <p:ph type="sldNum" sz="quarter" idx="12"/>
          </p:nvPr>
        </p:nvSpPr>
        <p:spPr/>
        <p:txBody>
          <a:bodyPr/>
          <a:lstStyle/>
          <a:p>
            <a:fld id="{EAAD841D-2F07-48BD-ABA8-7C40C8700444}" type="slidenum">
              <a:rPr kumimoji="1" lang="ja-JP" altLang="en-US" smtClean="0"/>
              <a:t>6</a:t>
            </a:fld>
            <a:endParaRPr kumimoji="1" lang="ja-JP" altLang="en-US"/>
          </a:p>
        </p:txBody>
      </p:sp>
      <p:sp>
        <p:nvSpPr>
          <p:cNvPr id="8" name="正方形/長方形 7">
            <a:extLst>
              <a:ext uri="{FF2B5EF4-FFF2-40B4-BE49-F238E27FC236}">
                <a16:creationId xmlns:a16="http://schemas.microsoft.com/office/drawing/2014/main" id="{85EB8C38-6275-42B2-AE93-AA3803B5020E}"/>
              </a:ext>
            </a:extLst>
          </p:cNvPr>
          <p:cNvSpPr/>
          <p:nvPr/>
        </p:nvSpPr>
        <p:spPr>
          <a:xfrm>
            <a:off x="821670" y="5553135"/>
            <a:ext cx="7429280" cy="3964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b="1" spc="-150" dirty="0">
              <a:solidFill>
                <a:schemeClr val="tx1"/>
              </a:solidFill>
            </a:endParaRPr>
          </a:p>
          <a:p>
            <a:r>
              <a:rPr lang="ja-JP" altLang="en-US" b="1" spc="-150" dirty="0">
                <a:solidFill>
                  <a:srgbClr val="D11E71"/>
                </a:solidFill>
              </a:rPr>
              <a:t>コンテンツに適した広告を配信し</a:t>
            </a:r>
            <a:r>
              <a:rPr lang="ja-JP" altLang="en-US" b="1" spc="-150" dirty="0">
                <a:solidFill>
                  <a:schemeClr val="tx1"/>
                </a:solidFill>
              </a:rPr>
              <a:t>読者の</a:t>
            </a:r>
            <a:r>
              <a:rPr lang="ja-JP" altLang="en-US" sz="2800" b="1" spc="-150" dirty="0">
                <a:solidFill>
                  <a:srgbClr val="D11E71"/>
                </a:solidFill>
              </a:rPr>
              <a:t>「今」</a:t>
            </a:r>
            <a:r>
              <a:rPr lang="ja-JP" altLang="en-US" b="1" spc="-150" dirty="0">
                <a:solidFill>
                  <a:schemeClr val="tx1"/>
                </a:solidFill>
              </a:rPr>
              <a:t>の興味・気持ちに応える</a:t>
            </a:r>
            <a:endParaRPr lang="en-US" altLang="ja-JP" b="1" spc="-150" dirty="0">
              <a:solidFill>
                <a:schemeClr val="tx1"/>
              </a:solidFill>
            </a:endParaRPr>
          </a:p>
        </p:txBody>
      </p:sp>
      <p:sp>
        <p:nvSpPr>
          <p:cNvPr id="9" name="テキスト ボックス 8">
            <a:extLst>
              <a:ext uri="{FF2B5EF4-FFF2-40B4-BE49-F238E27FC236}">
                <a16:creationId xmlns:a16="http://schemas.microsoft.com/office/drawing/2014/main" id="{AB301720-95AA-48A8-B20D-0A1B13AB676D}"/>
              </a:ext>
            </a:extLst>
          </p:cNvPr>
          <p:cNvSpPr txBox="1"/>
          <p:nvPr/>
        </p:nvSpPr>
        <p:spPr>
          <a:xfrm>
            <a:off x="1244599" y="1757229"/>
            <a:ext cx="6583423" cy="1751313"/>
          </a:xfrm>
          <a:prstGeom prst="rect">
            <a:avLst/>
          </a:prstGeom>
          <a:noFill/>
        </p:spPr>
        <p:txBody>
          <a:bodyPr wrap="square" lIns="91440" tIns="45720" rIns="91440" bIns="45720" rtlCol="0" anchor="t">
            <a:spAutoFit/>
          </a:bodyPr>
          <a:lstStyle/>
          <a:p>
            <a:pPr>
              <a:lnSpc>
                <a:spcPct val="130000"/>
              </a:lnSpc>
            </a:pPr>
            <a:r>
              <a:rPr kumimoji="1" lang="ja-JP" altLang="en-US" sz="2400" b="1" spc="-150" dirty="0">
                <a:solidFill>
                  <a:srgbClr val="D11E71"/>
                </a:solidFill>
              </a:rPr>
              <a:t>コンテクスチュアルターゲティング</a:t>
            </a:r>
            <a:r>
              <a:rPr kumimoji="1" lang="ja-JP" altLang="en-US" sz="1633" b="1" dirty="0"/>
              <a:t>は、</a:t>
            </a:r>
            <a:endParaRPr kumimoji="1" lang="en-US" altLang="ja-JP" sz="1633" b="1" dirty="0"/>
          </a:p>
          <a:p>
            <a:pPr>
              <a:lnSpc>
                <a:spcPct val="130000"/>
              </a:lnSpc>
            </a:pPr>
            <a:r>
              <a:rPr kumimoji="1" lang="ja-JP" altLang="en-US" sz="1500" b="1" spc="-150" dirty="0"/>
              <a:t>「配信面」をターゲティングする</a:t>
            </a:r>
            <a:r>
              <a:rPr kumimoji="1" lang="ja-JP" altLang="en-US" sz="1500" b="1" dirty="0">
                <a:solidFill>
                  <a:srgbClr val="0070C0"/>
                </a:solidFill>
              </a:rPr>
              <a:t>「コンテンツマッチ」</a:t>
            </a:r>
            <a:r>
              <a:rPr kumimoji="1" lang="ja-JP" altLang="en-US" sz="1500" b="1" dirty="0"/>
              <a:t>の一種。</a:t>
            </a:r>
            <a:endParaRPr kumimoji="1" lang="en-US" altLang="ja-JP" sz="1500" b="1" dirty="0"/>
          </a:p>
          <a:p>
            <a:pPr>
              <a:lnSpc>
                <a:spcPct val="130000"/>
              </a:lnSpc>
            </a:pPr>
            <a:r>
              <a:rPr kumimoji="1" lang="ja-JP" altLang="en-US" sz="1500" b="1" spc="-150" dirty="0"/>
              <a:t>記事コンテンツの文意・</a:t>
            </a:r>
            <a:r>
              <a:rPr kumimoji="1" lang="ja-JP" altLang="en-US" sz="1500" b="1" dirty="0"/>
              <a:t>文脈を理解して広告を配信する。</a:t>
            </a:r>
            <a:endParaRPr kumimoji="1" lang="en-US" altLang="ja-JP" sz="1500" b="1" dirty="0"/>
          </a:p>
          <a:p>
            <a:pPr>
              <a:lnSpc>
                <a:spcPct val="130000"/>
              </a:lnSpc>
            </a:pPr>
            <a:r>
              <a:rPr kumimoji="1" lang="ja-JP" altLang="en-US" sz="1500" b="1" dirty="0"/>
              <a:t>過去の行動履歴を</a:t>
            </a:r>
            <a:r>
              <a:rPr kumimoji="1" lang="ja-JP" altLang="en-US" sz="1500" b="1" spc="-150" dirty="0"/>
              <a:t>もとに「人」をターゲティングする</a:t>
            </a:r>
            <a:r>
              <a:rPr kumimoji="1" lang="ja-JP" altLang="en-US" sz="1500" b="1" spc="-150" dirty="0">
                <a:solidFill>
                  <a:srgbClr val="0070C0"/>
                </a:solidFill>
              </a:rPr>
              <a:t>「オーディエンスマッチ」</a:t>
            </a:r>
            <a:endParaRPr kumimoji="1" lang="en-US" altLang="ja-JP" sz="1500" b="1" spc="-150" dirty="0">
              <a:solidFill>
                <a:srgbClr val="0070C0"/>
              </a:solidFill>
            </a:endParaRPr>
          </a:p>
          <a:p>
            <a:pPr>
              <a:lnSpc>
                <a:spcPct val="130000"/>
              </a:lnSpc>
            </a:pPr>
            <a:r>
              <a:rPr kumimoji="1" lang="ja-JP" altLang="en-US" sz="1500" b="1" spc="-150">
                <a:solidFill>
                  <a:srgbClr val="0070C0"/>
                </a:solidFill>
              </a:rPr>
              <a:t>とは違い、ユーザーデータを利用しない。</a:t>
            </a:r>
            <a:endParaRPr kumimoji="1" lang="ja-JP" altLang="en-US" sz="1500" b="1">
              <a:solidFill>
                <a:srgbClr val="0070C0"/>
              </a:solidFill>
            </a:endParaRPr>
          </a:p>
        </p:txBody>
      </p:sp>
      <p:pic>
        <p:nvPicPr>
          <p:cNvPr id="2050" name="Picture 2">
            <a:extLst>
              <a:ext uri="{FF2B5EF4-FFF2-40B4-BE49-F238E27FC236}">
                <a16:creationId xmlns:a16="http://schemas.microsoft.com/office/drawing/2014/main" id="{1AFE147C-A480-4382-88D4-BB7325C659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8371329" y="2014785"/>
            <a:ext cx="1979725" cy="3736581"/>
          </a:xfrm>
          <a:prstGeom prst="rect">
            <a:avLst/>
          </a:prstGeom>
          <a:noFill/>
          <a:ln w="6350">
            <a:solidFill>
              <a:schemeClr val="tx1">
                <a:lumMod val="50000"/>
                <a:lumOff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2" name="グループ化 1">
            <a:extLst>
              <a:ext uri="{FF2B5EF4-FFF2-40B4-BE49-F238E27FC236}">
                <a16:creationId xmlns:a16="http://schemas.microsoft.com/office/drawing/2014/main" id="{455DB626-ACC6-4AD5-B363-2FDD02DB277D}"/>
              </a:ext>
            </a:extLst>
          </p:cNvPr>
          <p:cNvGrpSpPr/>
          <p:nvPr/>
        </p:nvGrpSpPr>
        <p:grpSpPr>
          <a:xfrm>
            <a:off x="937645" y="917618"/>
            <a:ext cx="10873355" cy="648511"/>
            <a:chOff x="937645" y="917618"/>
            <a:chExt cx="10873355" cy="648511"/>
          </a:xfrm>
        </p:grpSpPr>
        <p:sp>
          <p:nvSpPr>
            <p:cNvPr id="11" name="テキスト ボックス 10">
              <a:extLst>
                <a:ext uri="{FF2B5EF4-FFF2-40B4-BE49-F238E27FC236}">
                  <a16:creationId xmlns:a16="http://schemas.microsoft.com/office/drawing/2014/main" id="{846338FD-69F2-4597-90D9-75DC1FC5F5AC}"/>
                </a:ext>
              </a:extLst>
            </p:cNvPr>
            <p:cNvSpPr txBox="1"/>
            <p:nvPr/>
          </p:nvSpPr>
          <p:spPr>
            <a:xfrm>
              <a:off x="5347509" y="1106634"/>
              <a:ext cx="6463491" cy="426463"/>
            </a:xfrm>
            <a:prstGeom prst="rect">
              <a:avLst/>
            </a:prstGeom>
            <a:noFill/>
          </p:spPr>
          <p:txBody>
            <a:bodyPr wrap="square" rtlCol="0">
              <a:spAutoFit/>
            </a:bodyPr>
            <a:lstStyle/>
            <a:p>
              <a:pPr>
                <a:lnSpc>
                  <a:spcPct val="150000"/>
                </a:lnSpc>
              </a:pPr>
              <a:r>
                <a:rPr kumimoji="1" lang="ja-JP" altLang="en-US" sz="1600" b="1" dirty="0"/>
                <a:t>「コンテクスト」が結ぶ</a:t>
              </a:r>
              <a:r>
                <a:rPr kumimoji="1" lang="ja-JP" altLang="en-US" sz="1600" b="1" dirty="0">
                  <a:solidFill>
                    <a:schemeClr val="tx2"/>
                  </a:solidFill>
                </a:rPr>
                <a:t>安全な広告主と生活者の出会い</a:t>
              </a:r>
            </a:p>
          </p:txBody>
        </p:sp>
        <p:sp>
          <p:nvSpPr>
            <p:cNvPr id="13" name="タイトル 3">
              <a:extLst>
                <a:ext uri="{FF2B5EF4-FFF2-40B4-BE49-F238E27FC236}">
                  <a16:creationId xmlns:a16="http://schemas.microsoft.com/office/drawing/2014/main" id="{4E3F19EA-31E7-485E-9033-54469AF63B28}"/>
                </a:ext>
              </a:extLst>
            </p:cNvPr>
            <p:cNvSpPr txBox="1">
              <a:spLocks/>
            </p:cNvSpPr>
            <p:nvPr/>
          </p:nvSpPr>
          <p:spPr>
            <a:xfrm>
              <a:off x="937645" y="917618"/>
              <a:ext cx="4288353" cy="648511"/>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solidFill>
                    <a:schemeClr val="tx2"/>
                  </a:solidFill>
                </a:rPr>
                <a:t>再注目される</a:t>
              </a:r>
              <a:endParaRPr lang="en-US" altLang="ja-JP" sz="2000" b="1" dirty="0">
                <a:solidFill>
                  <a:schemeClr val="tx2"/>
                </a:solidFill>
              </a:endParaRPr>
            </a:p>
            <a:p>
              <a:r>
                <a:rPr lang="ja-JP" altLang="en-US" sz="2000" b="1" dirty="0">
                  <a:solidFill>
                    <a:schemeClr val="tx2"/>
                  </a:solidFill>
                </a:rPr>
                <a:t>コンテクスチュアルターゲティング</a:t>
              </a:r>
            </a:p>
          </p:txBody>
        </p:sp>
        <p:cxnSp>
          <p:nvCxnSpPr>
            <p:cNvPr id="15" name="直線コネクタ 14">
              <a:extLst>
                <a:ext uri="{FF2B5EF4-FFF2-40B4-BE49-F238E27FC236}">
                  <a16:creationId xmlns:a16="http://schemas.microsoft.com/office/drawing/2014/main" id="{D37806FE-201B-43F8-AED0-443CA94D4986}"/>
                </a:ext>
              </a:extLst>
            </p:cNvPr>
            <p:cNvCxnSpPr>
              <a:cxnSpLocks/>
            </p:cNvCxnSpPr>
            <p:nvPr/>
          </p:nvCxnSpPr>
          <p:spPr>
            <a:xfrm>
              <a:off x="937645" y="1566086"/>
              <a:ext cx="4180455"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7" name="テキスト ボックス 6">
            <a:extLst>
              <a:ext uri="{FF2B5EF4-FFF2-40B4-BE49-F238E27FC236}">
                <a16:creationId xmlns:a16="http://schemas.microsoft.com/office/drawing/2014/main" id="{F7972F33-3903-4566-8276-41BB87EEA71E}"/>
              </a:ext>
            </a:extLst>
          </p:cNvPr>
          <p:cNvSpPr txBox="1"/>
          <p:nvPr/>
        </p:nvSpPr>
        <p:spPr>
          <a:xfrm>
            <a:off x="1767968" y="3826662"/>
            <a:ext cx="633170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strike="noStrike" kern="1200" cap="none" spc="0" normalizeH="0" baseline="0" noProof="0" dirty="0">
                <a:ln>
                  <a:noFill/>
                </a:ln>
                <a:solidFill>
                  <a:srgbClr val="000000"/>
                </a:solidFill>
                <a:effectLst/>
                <a:uLnTx/>
                <a:uFillTx/>
                <a:latin typeface="游ゴシック"/>
                <a:ea typeface="游ゴシック"/>
                <a:cs typeface="+mn-cs"/>
              </a:rPr>
              <a:t>ページを構成する文字情報などを読み取り</a:t>
            </a:r>
            <a:r>
              <a:rPr kumimoji="1" lang="en-US" altLang="ja-JP" b="1" dirty="0">
                <a:solidFill>
                  <a:srgbClr val="0070C0"/>
                </a:solidFill>
                <a:latin typeface="游ゴシック"/>
                <a:ea typeface="游ゴシック"/>
              </a:rPr>
              <a:t>AI</a:t>
            </a:r>
            <a:r>
              <a:rPr kumimoji="1" lang="ja-JP" altLang="en-US" b="1" dirty="0">
                <a:solidFill>
                  <a:srgbClr val="0070C0"/>
                </a:solidFill>
                <a:latin typeface="游ゴシック"/>
                <a:ea typeface="游ゴシック"/>
              </a:rPr>
              <a:t>が解析</a:t>
            </a:r>
            <a:endParaRPr kumimoji="1" lang="ja-JP" altLang="en-US" b="1" i="0" strike="noStrike" kern="1200" cap="none" spc="0" normalizeH="0" baseline="0" noProof="0" dirty="0">
              <a:ln>
                <a:noFill/>
              </a:ln>
              <a:solidFill>
                <a:srgbClr val="0070C0"/>
              </a:solidFill>
              <a:effectLst/>
              <a:uLnTx/>
              <a:uFillTx/>
              <a:latin typeface="游ゴシック"/>
              <a:ea typeface="游ゴシック"/>
              <a:cs typeface="+mn-cs"/>
            </a:endParaRPr>
          </a:p>
        </p:txBody>
      </p:sp>
      <p:cxnSp>
        <p:nvCxnSpPr>
          <p:cNvPr id="5" name="直線コネクタ 4">
            <a:extLst>
              <a:ext uri="{FF2B5EF4-FFF2-40B4-BE49-F238E27FC236}">
                <a16:creationId xmlns:a16="http://schemas.microsoft.com/office/drawing/2014/main" id="{C7A76FDC-54BF-4EC9-85B1-D63173B57C96}"/>
              </a:ext>
            </a:extLst>
          </p:cNvPr>
          <p:cNvCxnSpPr>
            <a:cxnSpLocks/>
          </p:cNvCxnSpPr>
          <p:nvPr/>
        </p:nvCxnSpPr>
        <p:spPr>
          <a:xfrm flipH="1" flipV="1">
            <a:off x="7170243" y="4345795"/>
            <a:ext cx="1907082" cy="271779"/>
          </a:xfrm>
          <a:prstGeom prst="line">
            <a:avLst/>
          </a:prstGeom>
          <a:ln w="57150">
            <a:solidFill>
              <a:srgbClr val="0070C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pic>
        <p:nvPicPr>
          <p:cNvPr id="25" name="グラフィックス 24">
            <a:extLst>
              <a:ext uri="{FF2B5EF4-FFF2-40B4-BE49-F238E27FC236}">
                <a16:creationId xmlns:a16="http://schemas.microsoft.com/office/drawing/2014/main" id="{8681D4C9-984F-4F36-9F94-5282BFB24C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70010" y="4465535"/>
            <a:ext cx="260142" cy="433570"/>
          </a:xfrm>
          <a:prstGeom prst="rect">
            <a:avLst/>
          </a:prstGeom>
        </p:spPr>
      </p:pic>
      <p:sp>
        <p:nvSpPr>
          <p:cNvPr id="26" name="テキスト ボックス 25">
            <a:extLst>
              <a:ext uri="{FF2B5EF4-FFF2-40B4-BE49-F238E27FC236}">
                <a16:creationId xmlns:a16="http://schemas.microsoft.com/office/drawing/2014/main" id="{93515773-1511-438D-9DBA-8A8E63E3D3CC}"/>
              </a:ext>
            </a:extLst>
          </p:cNvPr>
          <p:cNvSpPr txBox="1"/>
          <p:nvPr/>
        </p:nvSpPr>
        <p:spPr>
          <a:xfrm>
            <a:off x="1921986" y="4315546"/>
            <a:ext cx="928459" cy="352597"/>
          </a:xfrm>
          <a:prstGeom prst="rect">
            <a:avLst/>
          </a:prstGeom>
          <a:noFill/>
        </p:spPr>
        <p:txBody>
          <a:bodyPr wrap="none" rtlCol="0">
            <a:spAutoFit/>
          </a:bodyPr>
          <a:lstStyle/>
          <a:p>
            <a:pPr marR="0" lvl="0" algn="ctr" defTabSz="457200" rtl="0" eaLnBrk="1" fontAlgn="auto" latinLnBrk="0" hangingPunct="1">
              <a:lnSpc>
                <a:spcPct val="110000"/>
              </a:lnSpc>
              <a:spcBef>
                <a:spcPts val="0"/>
              </a:spcBef>
              <a:spcAft>
                <a:spcPts val="0"/>
              </a:spcAft>
              <a:buClr>
                <a:srgbClr val="4A79B7"/>
              </a:buClr>
              <a:buSzPct val="80000"/>
              <a:tabLst/>
              <a:defRPr/>
            </a:pPr>
            <a:r>
              <a:rPr kumimoji="0" lang="ja-JP" altLang="en-US" sz="1600" b="1" i="0" u="none" strike="noStrike" kern="1200" cap="none" spc="-150" normalizeH="0" baseline="0" noProof="0" dirty="0">
                <a:ln>
                  <a:noFill/>
                </a:ln>
                <a:solidFill>
                  <a:srgbClr val="0070C0"/>
                </a:solidFill>
                <a:effectLst/>
                <a:uLnTx/>
                <a:uFillTx/>
                <a:latin typeface="Yu Gothic" panose="020B0400000000000000" pitchFamily="34" charset="-128"/>
                <a:ea typeface="Yu Gothic" panose="020B0400000000000000" pitchFamily="34" charset="-128"/>
                <a:cs typeface="+mn-cs"/>
              </a:rPr>
              <a:t>トピック</a:t>
            </a:r>
          </a:p>
        </p:txBody>
      </p:sp>
      <p:sp>
        <p:nvSpPr>
          <p:cNvPr id="34" name="テキスト ボックス 33">
            <a:extLst>
              <a:ext uri="{FF2B5EF4-FFF2-40B4-BE49-F238E27FC236}">
                <a16:creationId xmlns:a16="http://schemas.microsoft.com/office/drawing/2014/main" id="{E128F828-5BD3-4151-902C-C91FCFF6037B}"/>
              </a:ext>
            </a:extLst>
          </p:cNvPr>
          <p:cNvSpPr txBox="1"/>
          <p:nvPr/>
        </p:nvSpPr>
        <p:spPr>
          <a:xfrm>
            <a:off x="1921986" y="4617574"/>
            <a:ext cx="1672253" cy="352597"/>
          </a:xfrm>
          <a:prstGeom prst="rect">
            <a:avLst/>
          </a:prstGeom>
          <a:noFill/>
        </p:spPr>
        <p:txBody>
          <a:bodyPr wrap="none" rtlCol="0">
            <a:spAutoFit/>
          </a:bodyPr>
          <a:lstStyle/>
          <a:p>
            <a:pPr marR="0" lvl="0" algn="ctr" defTabSz="457200" rtl="0" eaLnBrk="1" fontAlgn="auto" latinLnBrk="0" hangingPunct="1">
              <a:lnSpc>
                <a:spcPct val="110000"/>
              </a:lnSpc>
              <a:spcBef>
                <a:spcPts val="0"/>
              </a:spcBef>
              <a:spcAft>
                <a:spcPts val="0"/>
              </a:spcAft>
              <a:buClr>
                <a:srgbClr val="4A79B7"/>
              </a:buClr>
              <a:buSzPct val="80000"/>
              <a:tabLst/>
              <a:defRPr/>
            </a:pPr>
            <a:r>
              <a:rPr kumimoji="0" lang="ja-JP" altLang="en-US" sz="1600" b="1" i="0" u="none" strike="noStrike" kern="1200" cap="none" spc="-15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mn-cs"/>
              </a:rPr>
              <a:t>オリンピック関連</a:t>
            </a:r>
            <a:endParaRPr kumimoji="0" lang="ja-JP" altLang="en-US" sz="1100" b="1" i="0" u="none" strike="noStrike" kern="1200" cap="none" spc="-15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mn-cs"/>
            </a:endParaRPr>
          </a:p>
        </p:txBody>
      </p:sp>
      <p:sp>
        <p:nvSpPr>
          <p:cNvPr id="40" name="フリーフォーム: 図形 39">
            <a:extLst>
              <a:ext uri="{FF2B5EF4-FFF2-40B4-BE49-F238E27FC236}">
                <a16:creationId xmlns:a16="http://schemas.microsoft.com/office/drawing/2014/main" id="{A281D50F-FB60-4598-B64B-3C007D5ABFB2}"/>
              </a:ext>
            </a:extLst>
          </p:cNvPr>
          <p:cNvSpPr/>
          <p:nvPr/>
        </p:nvSpPr>
        <p:spPr>
          <a:xfrm>
            <a:off x="3931695" y="4529383"/>
            <a:ext cx="435398" cy="284632"/>
          </a:xfrm>
          <a:custGeom>
            <a:avLst/>
            <a:gdLst>
              <a:gd name="connsiteX0" fmla="*/ 0 w 774700"/>
              <a:gd name="connsiteY0" fmla="*/ 546100 h 546100"/>
              <a:gd name="connsiteX1" fmla="*/ 241300 w 774700"/>
              <a:gd name="connsiteY1" fmla="*/ 88900 h 546100"/>
              <a:gd name="connsiteX2" fmla="*/ 609600 w 774700"/>
              <a:gd name="connsiteY2" fmla="*/ 457200 h 546100"/>
              <a:gd name="connsiteX3" fmla="*/ 774700 w 774700"/>
              <a:gd name="connsiteY3" fmla="*/ 0 h 546100"/>
            </a:gdLst>
            <a:ahLst/>
            <a:cxnLst>
              <a:cxn ang="0">
                <a:pos x="connsiteX0" y="connsiteY0"/>
              </a:cxn>
              <a:cxn ang="0">
                <a:pos x="connsiteX1" y="connsiteY1"/>
              </a:cxn>
              <a:cxn ang="0">
                <a:pos x="connsiteX2" y="connsiteY2"/>
              </a:cxn>
              <a:cxn ang="0">
                <a:pos x="connsiteX3" y="connsiteY3"/>
              </a:cxn>
            </a:cxnLst>
            <a:rect l="l" t="t" r="r" b="b"/>
            <a:pathLst>
              <a:path w="774700" h="546100">
                <a:moveTo>
                  <a:pt x="0" y="546100"/>
                </a:moveTo>
                <a:cubicBezTo>
                  <a:pt x="69850" y="324908"/>
                  <a:pt x="139700" y="103717"/>
                  <a:pt x="241300" y="88900"/>
                </a:cubicBezTo>
                <a:cubicBezTo>
                  <a:pt x="342900" y="74083"/>
                  <a:pt x="520700" y="472017"/>
                  <a:pt x="609600" y="457200"/>
                </a:cubicBezTo>
                <a:cubicBezTo>
                  <a:pt x="698500" y="442383"/>
                  <a:pt x="736600" y="221191"/>
                  <a:pt x="774700" y="0"/>
                </a:cubicBezTo>
              </a:path>
            </a:pathLst>
          </a:custGeom>
          <a:noFill/>
          <a:ln w="22225">
            <a:solidFill>
              <a:srgbClr val="4A79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D11E71"/>
              </a:solidFill>
            </a:endParaRPr>
          </a:p>
        </p:txBody>
      </p:sp>
      <p:sp>
        <p:nvSpPr>
          <p:cNvPr id="42" name="テキスト ボックス 41">
            <a:extLst>
              <a:ext uri="{FF2B5EF4-FFF2-40B4-BE49-F238E27FC236}">
                <a16:creationId xmlns:a16="http://schemas.microsoft.com/office/drawing/2014/main" id="{75D10103-DC42-4876-94F7-6C79870E2A0C}"/>
              </a:ext>
            </a:extLst>
          </p:cNvPr>
          <p:cNvSpPr txBox="1"/>
          <p:nvPr/>
        </p:nvSpPr>
        <p:spPr>
          <a:xfrm>
            <a:off x="4471108" y="4315546"/>
            <a:ext cx="742511" cy="352597"/>
          </a:xfrm>
          <a:prstGeom prst="rect">
            <a:avLst/>
          </a:prstGeom>
          <a:noFill/>
        </p:spPr>
        <p:txBody>
          <a:bodyPr wrap="none" rtlCol="0">
            <a:spAutoFit/>
          </a:bodyPr>
          <a:lstStyle/>
          <a:p>
            <a:pPr marR="0" lvl="0" algn="ctr" defTabSz="457200" rtl="0" eaLnBrk="1" fontAlgn="auto" latinLnBrk="0" hangingPunct="1">
              <a:lnSpc>
                <a:spcPct val="110000"/>
              </a:lnSpc>
              <a:spcBef>
                <a:spcPts val="0"/>
              </a:spcBef>
              <a:spcAft>
                <a:spcPts val="0"/>
              </a:spcAft>
              <a:buClr>
                <a:srgbClr val="4A79B7"/>
              </a:buClr>
              <a:buSzPct val="80000"/>
              <a:tabLst/>
              <a:defRPr/>
            </a:pPr>
            <a:r>
              <a:rPr kumimoji="0" lang="ja-JP" altLang="en-US" sz="1600" b="1" i="0" u="none" strike="noStrike" kern="1200" cap="none" spc="-150" normalizeH="0" baseline="0" noProof="0" dirty="0">
                <a:ln>
                  <a:noFill/>
                </a:ln>
                <a:solidFill>
                  <a:srgbClr val="0070C0"/>
                </a:solidFill>
                <a:effectLst/>
                <a:uLnTx/>
                <a:uFillTx/>
                <a:latin typeface="Yu Gothic" panose="020B0400000000000000" pitchFamily="34" charset="-128"/>
                <a:ea typeface="Yu Gothic" panose="020B0400000000000000" pitchFamily="34" charset="-128"/>
                <a:cs typeface="+mn-cs"/>
              </a:rPr>
              <a:t>トーン</a:t>
            </a:r>
          </a:p>
        </p:txBody>
      </p:sp>
      <p:sp>
        <p:nvSpPr>
          <p:cNvPr id="43" name="テキスト ボックス 42">
            <a:extLst>
              <a:ext uri="{FF2B5EF4-FFF2-40B4-BE49-F238E27FC236}">
                <a16:creationId xmlns:a16="http://schemas.microsoft.com/office/drawing/2014/main" id="{1D784476-A298-486A-A246-CC245A60DE53}"/>
              </a:ext>
            </a:extLst>
          </p:cNvPr>
          <p:cNvSpPr txBox="1"/>
          <p:nvPr/>
        </p:nvSpPr>
        <p:spPr>
          <a:xfrm>
            <a:off x="4471108" y="4617574"/>
            <a:ext cx="1114409" cy="352597"/>
          </a:xfrm>
          <a:prstGeom prst="rect">
            <a:avLst/>
          </a:prstGeom>
          <a:noFill/>
        </p:spPr>
        <p:txBody>
          <a:bodyPr wrap="none" rtlCol="0">
            <a:spAutoFit/>
          </a:bodyPr>
          <a:lstStyle/>
          <a:p>
            <a:pPr marR="0" lvl="0" algn="ctr" defTabSz="457200" rtl="0" eaLnBrk="1" fontAlgn="auto" latinLnBrk="0" hangingPunct="1">
              <a:lnSpc>
                <a:spcPct val="110000"/>
              </a:lnSpc>
              <a:spcBef>
                <a:spcPts val="0"/>
              </a:spcBef>
              <a:spcAft>
                <a:spcPts val="0"/>
              </a:spcAft>
              <a:buClr>
                <a:srgbClr val="4A79B7"/>
              </a:buClr>
              <a:buSzPct val="80000"/>
              <a:tabLst/>
              <a:defRPr/>
            </a:pPr>
            <a:r>
              <a:rPr kumimoji="0" lang="ja-JP" altLang="en-US" sz="1600" b="1" i="0" u="none" strike="noStrike" kern="1200" cap="none" spc="-15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mn-cs"/>
              </a:rPr>
              <a:t>ポジティブ</a:t>
            </a:r>
            <a:endParaRPr kumimoji="0" lang="ja-JP" altLang="en-US" sz="1100" b="1" i="0" u="none" strike="noStrike" kern="1200" cap="none" spc="-15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mn-cs"/>
            </a:endParaRPr>
          </a:p>
        </p:txBody>
      </p:sp>
      <p:pic>
        <p:nvPicPr>
          <p:cNvPr id="45" name="グラフィックス 44" descr="笑顔 (塗りつぶしなし) 単色塗りつぶし">
            <a:extLst>
              <a:ext uri="{FF2B5EF4-FFF2-40B4-BE49-F238E27FC236}">
                <a16:creationId xmlns:a16="http://schemas.microsoft.com/office/drawing/2014/main" id="{2D03876B-7A7A-4DD8-9A3A-3460F7BA4D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28389" y="4482519"/>
            <a:ext cx="435399" cy="435399"/>
          </a:xfrm>
          <a:prstGeom prst="rect">
            <a:avLst/>
          </a:prstGeom>
        </p:spPr>
      </p:pic>
      <p:sp>
        <p:nvSpPr>
          <p:cNvPr id="46" name="テキスト ボックス 45">
            <a:extLst>
              <a:ext uri="{FF2B5EF4-FFF2-40B4-BE49-F238E27FC236}">
                <a16:creationId xmlns:a16="http://schemas.microsoft.com/office/drawing/2014/main" id="{4F7BE71D-4555-4BE0-965B-5019BA584218}"/>
              </a:ext>
            </a:extLst>
          </p:cNvPr>
          <p:cNvSpPr txBox="1"/>
          <p:nvPr/>
        </p:nvSpPr>
        <p:spPr>
          <a:xfrm>
            <a:off x="6435071" y="4315546"/>
            <a:ext cx="556563" cy="352597"/>
          </a:xfrm>
          <a:prstGeom prst="rect">
            <a:avLst/>
          </a:prstGeom>
          <a:noFill/>
        </p:spPr>
        <p:txBody>
          <a:bodyPr wrap="none" rtlCol="0">
            <a:spAutoFit/>
          </a:bodyPr>
          <a:lstStyle/>
          <a:p>
            <a:pPr marR="0" lvl="0" algn="ctr" defTabSz="457200" rtl="0" eaLnBrk="1" fontAlgn="auto" latinLnBrk="0" hangingPunct="1">
              <a:lnSpc>
                <a:spcPct val="110000"/>
              </a:lnSpc>
              <a:spcBef>
                <a:spcPts val="0"/>
              </a:spcBef>
              <a:spcAft>
                <a:spcPts val="0"/>
              </a:spcAft>
              <a:buClr>
                <a:srgbClr val="4A79B7"/>
              </a:buClr>
              <a:buSzPct val="80000"/>
              <a:tabLst/>
              <a:defRPr/>
            </a:pPr>
            <a:r>
              <a:rPr kumimoji="0" lang="ja-JP" altLang="en-US" sz="1600" b="1" i="0" u="none" strike="noStrike" kern="1200" cap="none" spc="-150" normalizeH="0" baseline="0" noProof="0" dirty="0">
                <a:ln>
                  <a:noFill/>
                </a:ln>
                <a:solidFill>
                  <a:srgbClr val="0070C0"/>
                </a:solidFill>
                <a:effectLst/>
                <a:uLnTx/>
                <a:uFillTx/>
                <a:latin typeface="Yu Gothic" panose="020B0400000000000000" pitchFamily="34" charset="-128"/>
                <a:ea typeface="Yu Gothic" panose="020B0400000000000000" pitchFamily="34" charset="-128"/>
                <a:cs typeface="+mn-cs"/>
              </a:rPr>
              <a:t>感情</a:t>
            </a:r>
          </a:p>
        </p:txBody>
      </p:sp>
      <p:sp>
        <p:nvSpPr>
          <p:cNvPr id="47" name="テキスト ボックス 46">
            <a:extLst>
              <a:ext uri="{FF2B5EF4-FFF2-40B4-BE49-F238E27FC236}">
                <a16:creationId xmlns:a16="http://schemas.microsoft.com/office/drawing/2014/main" id="{995DB548-47E0-4DF0-B083-DC955232A534}"/>
              </a:ext>
            </a:extLst>
          </p:cNvPr>
          <p:cNvSpPr txBox="1"/>
          <p:nvPr/>
        </p:nvSpPr>
        <p:spPr>
          <a:xfrm>
            <a:off x="6435071" y="4617574"/>
            <a:ext cx="556563" cy="352597"/>
          </a:xfrm>
          <a:prstGeom prst="rect">
            <a:avLst/>
          </a:prstGeom>
          <a:noFill/>
        </p:spPr>
        <p:txBody>
          <a:bodyPr wrap="none" rtlCol="0">
            <a:spAutoFit/>
          </a:bodyPr>
          <a:lstStyle/>
          <a:p>
            <a:pPr marR="0" lvl="0" algn="ctr" defTabSz="457200" rtl="0" eaLnBrk="1" fontAlgn="auto" latinLnBrk="0" hangingPunct="1">
              <a:lnSpc>
                <a:spcPct val="110000"/>
              </a:lnSpc>
              <a:spcBef>
                <a:spcPts val="0"/>
              </a:spcBef>
              <a:spcAft>
                <a:spcPts val="0"/>
              </a:spcAft>
              <a:buClr>
                <a:srgbClr val="4A79B7"/>
              </a:buClr>
              <a:buSzPct val="80000"/>
              <a:tabLst/>
              <a:defRPr/>
            </a:pPr>
            <a:r>
              <a:rPr kumimoji="0" lang="ja-JP" altLang="en-US" sz="1600" b="1" i="0" u="none" strike="noStrike" kern="1200" cap="none" spc="-15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mn-cs"/>
              </a:rPr>
              <a:t>喜び</a:t>
            </a:r>
            <a:endParaRPr kumimoji="0" lang="ja-JP" altLang="en-US" sz="1100" b="1" i="0" u="none" strike="noStrike" kern="1200" cap="none" spc="-15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mn-cs"/>
            </a:endParaRPr>
          </a:p>
        </p:txBody>
      </p:sp>
      <p:sp>
        <p:nvSpPr>
          <p:cNvPr id="20" name="二等辺三角形 19">
            <a:extLst>
              <a:ext uri="{FF2B5EF4-FFF2-40B4-BE49-F238E27FC236}">
                <a16:creationId xmlns:a16="http://schemas.microsoft.com/office/drawing/2014/main" id="{F8A3BD09-9D1F-42C8-B270-B235F3944994}"/>
              </a:ext>
            </a:extLst>
          </p:cNvPr>
          <p:cNvSpPr/>
          <p:nvPr/>
        </p:nvSpPr>
        <p:spPr>
          <a:xfrm flipV="1">
            <a:off x="3108606" y="5273152"/>
            <a:ext cx="1887028" cy="321743"/>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30121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3925ED44-21A2-5A43-A8C8-D9A02D2AD69C}"/>
              </a:ext>
            </a:extLst>
          </p:cNvPr>
          <p:cNvSpPr>
            <a:spLocks noGrp="1"/>
          </p:cNvSpPr>
          <p:nvPr>
            <p:ph type="sldNum" sz="quarter" idx="12"/>
          </p:nvPr>
        </p:nvSpPr>
        <p:spPr/>
        <p:txBody>
          <a:bodyPr/>
          <a:lstStyle/>
          <a:p>
            <a:fld id="{EAAD841D-2F07-48BD-ABA8-7C40C8700444}" type="slidenum">
              <a:rPr kumimoji="1" lang="ja-JP" altLang="en-US" smtClean="0"/>
              <a:t>7</a:t>
            </a:fld>
            <a:endParaRPr kumimoji="1" lang="ja-JP" altLang="en-US"/>
          </a:p>
        </p:txBody>
      </p:sp>
      <p:grpSp>
        <p:nvGrpSpPr>
          <p:cNvPr id="18" name="グループ化 17">
            <a:extLst>
              <a:ext uri="{FF2B5EF4-FFF2-40B4-BE49-F238E27FC236}">
                <a16:creationId xmlns:a16="http://schemas.microsoft.com/office/drawing/2014/main" id="{9ECA24E5-FC2C-4B95-8194-11E7531ED97A}"/>
              </a:ext>
            </a:extLst>
          </p:cNvPr>
          <p:cNvGrpSpPr/>
          <p:nvPr/>
        </p:nvGrpSpPr>
        <p:grpSpPr>
          <a:xfrm>
            <a:off x="937645" y="917618"/>
            <a:ext cx="10873355" cy="648511"/>
            <a:chOff x="937645" y="917618"/>
            <a:chExt cx="10873355" cy="648511"/>
          </a:xfrm>
        </p:grpSpPr>
        <p:sp>
          <p:nvSpPr>
            <p:cNvPr id="19" name="テキスト ボックス 18">
              <a:extLst>
                <a:ext uri="{FF2B5EF4-FFF2-40B4-BE49-F238E27FC236}">
                  <a16:creationId xmlns:a16="http://schemas.microsoft.com/office/drawing/2014/main" id="{CB2CF40F-2FAA-4AA6-96F9-65059B78995E}"/>
                </a:ext>
              </a:extLst>
            </p:cNvPr>
            <p:cNvSpPr txBox="1"/>
            <p:nvPr/>
          </p:nvSpPr>
          <p:spPr>
            <a:xfrm>
              <a:off x="5347509" y="1106634"/>
              <a:ext cx="6463491" cy="426463"/>
            </a:xfrm>
            <a:prstGeom prst="rect">
              <a:avLst/>
            </a:prstGeom>
            <a:noFill/>
          </p:spPr>
          <p:txBody>
            <a:bodyPr wrap="square" rtlCol="0">
              <a:spAutoFit/>
            </a:bodyPr>
            <a:lstStyle/>
            <a:p>
              <a:pPr>
                <a:lnSpc>
                  <a:spcPct val="150000"/>
                </a:lnSpc>
              </a:pPr>
              <a:endParaRPr kumimoji="1" lang="en-US" altLang="ja-JP" sz="1600" b="1" dirty="0"/>
            </a:p>
          </p:txBody>
        </p:sp>
        <p:sp>
          <p:nvSpPr>
            <p:cNvPr id="22" name="タイトル 3">
              <a:extLst>
                <a:ext uri="{FF2B5EF4-FFF2-40B4-BE49-F238E27FC236}">
                  <a16:creationId xmlns:a16="http://schemas.microsoft.com/office/drawing/2014/main" id="{AE8926DD-68BF-4D75-8377-45C6013C2FDE}"/>
                </a:ext>
              </a:extLst>
            </p:cNvPr>
            <p:cNvSpPr txBox="1">
              <a:spLocks/>
            </p:cNvSpPr>
            <p:nvPr/>
          </p:nvSpPr>
          <p:spPr>
            <a:xfrm>
              <a:off x="937645" y="917618"/>
              <a:ext cx="4288353" cy="648511"/>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solidFill>
                    <a:schemeClr val="tx2"/>
                  </a:solidFill>
                </a:rPr>
                <a:t>コンテクスチュアルターゲティング</a:t>
              </a:r>
              <a:endParaRPr lang="en-US" altLang="ja-JP" sz="2000" b="1" dirty="0">
                <a:solidFill>
                  <a:schemeClr val="tx2"/>
                </a:solidFill>
              </a:endParaRPr>
            </a:p>
            <a:p>
              <a:r>
                <a:rPr lang="ja-JP" altLang="en-US" sz="2000" b="1" dirty="0">
                  <a:solidFill>
                    <a:schemeClr val="tx2"/>
                  </a:solidFill>
                </a:rPr>
                <a:t>で実現できること</a:t>
              </a:r>
            </a:p>
          </p:txBody>
        </p:sp>
        <p:cxnSp>
          <p:nvCxnSpPr>
            <p:cNvPr id="28" name="直線コネクタ 27">
              <a:extLst>
                <a:ext uri="{FF2B5EF4-FFF2-40B4-BE49-F238E27FC236}">
                  <a16:creationId xmlns:a16="http://schemas.microsoft.com/office/drawing/2014/main" id="{5CE2D938-A059-41C2-A5FA-A0E6EEA58F9B}"/>
                </a:ext>
              </a:extLst>
            </p:cNvPr>
            <p:cNvCxnSpPr>
              <a:cxnSpLocks/>
            </p:cNvCxnSpPr>
            <p:nvPr/>
          </p:nvCxnSpPr>
          <p:spPr>
            <a:xfrm>
              <a:off x="937645" y="1566086"/>
              <a:ext cx="4180455"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61" name="四角形: 角を丸くする 60">
            <a:extLst>
              <a:ext uri="{FF2B5EF4-FFF2-40B4-BE49-F238E27FC236}">
                <a16:creationId xmlns:a16="http://schemas.microsoft.com/office/drawing/2014/main" id="{4D845BEE-A452-46F5-9985-D7FBA19F3916}"/>
              </a:ext>
            </a:extLst>
          </p:cNvPr>
          <p:cNvSpPr/>
          <p:nvPr/>
        </p:nvSpPr>
        <p:spPr>
          <a:xfrm>
            <a:off x="4914131" y="1940363"/>
            <a:ext cx="2507429" cy="956271"/>
          </a:xfrm>
          <a:prstGeom prst="roundRect">
            <a:avLst/>
          </a:prstGeom>
          <a:solidFill>
            <a:schemeClr val="bg1"/>
          </a:solidFill>
          <a:ln w="12700">
            <a:solidFill>
              <a:schemeClr val="bg1">
                <a:lumMod val="65000"/>
              </a:schemeClr>
            </a:solidFill>
          </a:ln>
          <a:effectLst>
            <a:outerShdw dist="50800" dir="2700000" algn="tl" rotWithShape="0">
              <a:schemeClr val="tx1">
                <a:alpha val="3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effectLst>
                <a:outerShdw blurRad="50800" dist="38100" dir="5400000" algn="t" rotWithShape="0">
                  <a:prstClr val="black">
                    <a:alpha val="40000"/>
                  </a:prstClr>
                </a:outerShdw>
              </a:effectLst>
            </a:endParaRPr>
          </a:p>
        </p:txBody>
      </p:sp>
      <p:sp>
        <p:nvSpPr>
          <p:cNvPr id="59" name="四角形: 角を丸くする 58">
            <a:extLst>
              <a:ext uri="{FF2B5EF4-FFF2-40B4-BE49-F238E27FC236}">
                <a16:creationId xmlns:a16="http://schemas.microsoft.com/office/drawing/2014/main" id="{2A226DA9-B481-45F1-AF1F-86CF29796AAA}"/>
              </a:ext>
            </a:extLst>
          </p:cNvPr>
          <p:cNvSpPr/>
          <p:nvPr/>
        </p:nvSpPr>
        <p:spPr>
          <a:xfrm>
            <a:off x="8081861" y="1940363"/>
            <a:ext cx="2507429" cy="956271"/>
          </a:xfrm>
          <a:prstGeom prst="roundRect">
            <a:avLst/>
          </a:prstGeom>
          <a:solidFill>
            <a:schemeClr val="bg1"/>
          </a:solidFill>
          <a:ln w="12700">
            <a:solidFill>
              <a:schemeClr val="bg1">
                <a:lumMod val="65000"/>
              </a:schemeClr>
            </a:solidFill>
          </a:ln>
          <a:effectLst>
            <a:outerShdw dist="50800" dir="2700000" algn="tl" rotWithShape="0">
              <a:schemeClr val="tx1">
                <a:alpha val="3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effectLst>
                <a:outerShdw blurRad="50800" dist="38100" dir="5400000" algn="t" rotWithShape="0">
                  <a:prstClr val="black">
                    <a:alpha val="40000"/>
                  </a:prstClr>
                </a:outerShdw>
              </a:effectLst>
            </a:endParaRPr>
          </a:p>
        </p:txBody>
      </p:sp>
      <p:sp>
        <p:nvSpPr>
          <p:cNvPr id="23" name="Google Shape;3287;p163">
            <a:extLst>
              <a:ext uri="{FF2B5EF4-FFF2-40B4-BE49-F238E27FC236}">
                <a16:creationId xmlns:a16="http://schemas.microsoft.com/office/drawing/2014/main" id="{23390F95-DCE4-4345-89D6-355AF123EA92}"/>
              </a:ext>
            </a:extLst>
          </p:cNvPr>
          <p:cNvSpPr/>
          <p:nvPr/>
        </p:nvSpPr>
        <p:spPr>
          <a:xfrm>
            <a:off x="4957645" y="2156846"/>
            <a:ext cx="2419688" cy="381700"/>
          </a:xfrm>
          <a:prstGeom prst="rect">
            <a:avLst/>
          </a:prstGeom>
          <a:noFill/>
          <a:ln>
            <a:noFill/>
          </a:ln>
        </p:spPr>
        <p:txBody>
          <a:bodyPr spcFirstLastPara="1" wrap="square" lIns="62210" tIns="31094" rIns="62210" bIns="31094" anchor="t" anchorCtr="0">
            <a:noAutofit/>
          </a:bodyPr>
          <a:lstStyle/>
          <a:p>
            <a:pPr algn="ctr">
              <a:lnSpc>
                <a:spcPct val="110000"/>
              </a:lnSpc>
            </a:pPr>
            <a:r>
              <a:rPr lang="ja-JP" altLang="en-US" sz="1200" b="1" dirty="0">
                <a:latin typeface="+mn-ea"/>
                <a:cs typeface="M PLUS 1p"/>
                <a:sym typeface="M PLUS 1p"/>
              </a:rPr>
              <a:t>手動分類のサイト内カテゴリを</a:t>
            </a:r>
            <a:endParaRPr lang="en-US" altLang="ja-JP" sz="1200" b="1" dirty="0">
              <a:latin typeface="+mn-ea"/>
              <a:cs typeface="M PLUS 1p"/>
              <a:sym typeface="M PLUS 1p"/>
            </a:endParaRPr>
          </a:p>
          <a:p>
            <a:pPr algn="ctr">
              <a:lnSpc>
                <a:spcPct val="110000"/>
              </a:lnSpc>
            </a:pPr>
            <a:r>
              <a:rPr lang="ja-JP" altLang="en-US" sz="1200" b="1" dirty="0">
                <a:latin typeface="+mn-ea"/>
                <a:cs typeface="M PLUS 1p"/>
                <a:sym typeface="M PLUS 1p"/>
              </a:rPr>
              <a:t>横断し「トピック」を自動判定</a:t>
            </a:r>
            <a:endParaRPr sz="1200" b="1" dirty="0">
              <a:latin typeface="+mn-ea"/>
              <a:cs typeface="M PLUS 1p"/>
              <a:sym typeface="M PLUS 1p"/>
            </a:endParaRPr>
          </a:p>
        </p:txBody>
      </p:sp>
      <p:grpSp>
        <p:nvGrpSpPr>
          <p:cNvPr id="9" name="グループ化 8">
            <a:extLst>
              <a:ext uri="{FF2B5EF4-FFF2-40B4-BE49-F238E27FC236}">
                <a16:creationId xmlns:a16="http://schemas.microsoft.com/office/drawing/2014/main" id="{8016F291-717B-4CFA-B84E-68438FFB60CE}"/>
              </a:ext>
            </a:extLst>
          </p:cNvPr>
          <p:cNvGrpSpPr/>
          <p:nvPr/>
        </p:nvGrpSpPr>
        <p:grpSpPr>
          <a:xfrm>
            <a:off x="1236884" y="1940363"/>
            <a:ext cx="2869159" cy="956271"/>
            <a:chOff x="1336299" y="2060740"/>
            <a:chExt cx="2419688" cy="956271"/>
          </a:xfrm>
        </p:grpSpPr>
        <p:sp>
          <p:nvSpPr>
            <p:cNvPr id="60" name="四角形: 角を丸くする 59">
              <a:extLst>
                <a:ext uri="{FF2B5EF4-FFF2-40B4-BE49-F238E27FC236}">
                  <a16:creationId xmlns:a16="http://schemas.microsoft.com/office/drawing/2014/main" id="{ABCC313D-15A2-432A-AA81-33953E63F4D3}"/>
                </a:ext>
              </a:extLst>
            </p:cNvPr>
            <p:cNvSpPr/>
            <p:nvPr/>
          </p:nvSpPr>
          <p:spPr>
            <a:xfrm>
              <a:off x="1429991" y="2060740"/>
              <a:ext cx="2244021" cy="956271"/>
            </a:xfrm>
            <a:prstGeom prst="roundRect">
              <a:avLst/>
            </a:prstGeom>
            <a:solidFill>
              <a:schemeClr val="bg1"/>
            </a:solidFill>
            <a:ln w="12700">
              <a:solidFill>
                <a:schemeClr val="bg1">
                  <a:lumMod val="65000"/>
                </a:schemeClr>
              </a:solidFill>
            </a:ln>
            <a:effectLst>
              <a:outerShdw dist="50800" dir="2700000" algn="tl" rotWithShape="0">
                <a:schemeClr val="tx1">
                  <a:alpha val="3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effectLst>
                  <a:outerShdw blurRad="50800" dist="38100" dir="5400000" algn="t" rotWithShape="0">
                    <a:prstClr val="black">
                      <a:alpha val="40000"/>
                    </a:prstClr>
                  </a:outerShdw>
                </a:effectLst>
              </a:endParaRPr>
            </a:p>
          </p:txBody>
        </p:sp>
        <p:sp>
          <p:nvSpPr>
            <p:cNvPr id="24" name="Google Shape;3287;p163">
              <a:extLst>
                <a:ext uri="{FF2B5EF4-FFF2-40B4-BE49-F238E27FC236}">
                  <a16:creationId xmlns:a16="http://schemas.microsoft.com/office/drawing/2014/main" id="{26FE5D68-425B-44AF-9A5C-C78386968115}"/>
                </a:ext>
              </a:extLst>
            </p:cNvPr>
            <p:cNvSpPr/>
            <p:nvPr/>
          </p:nvSpPr>
          <p:spPr>
            <a:xfrm>
              <a:off x="1336299" y="2277223"/>
              <a:ext cx="2419688" cy="381700"/>
            </a:xfrm>
            <a:prstGeom prst="rect">
              <a:avLst/>
            </a:prstGeom>
            <a:noFill/>
            <a:ln>
              <a:noFill/>
            </a:ln>
          </p:spPr>
          <p:txBody>
            <a:bodyPr spcFirstLastPara="1" wrap="square" lIns="62210" tIns="31094" rIns="62210" bIns="31094" anchor="t" anchorCtr="0">
              <a:noAutofit/>
            </a:bodyPr>
            <a:lstStyle/>
            <a:p>
              <a:pPr algn="ctr">
                <a:lnSpc>
                  <a:spcPct val="110000"/>
                </a:lnSpc>
              </a:pPr>
              <a:r>
                <a:rPr lang="ja-JP" altLang="en-US" sz="1200" b="1" dirty="0">
                  <a:latin typeface="+mn-ea"/>
                  <a:cs typeface="M PLUS 1p"/>
                  <a:sym typeface="M PLUS 1p"/>
                </a:rPr>
                <a:t>コアな文字・キーワードが</a:t>
              </a:r>
              <a:endParaRPr lang="en-US" altLang="ja-JP" sz="1200" b="1" dirty="0">
                <a:latin typeface="+mn-ea"/>
                <a:cs typeface="M PLUS 1p"/>
                <a:sym typeface="M PLUS 1p"/>
              </a:endParaRPr>
            </a:p>
            <a:p>
              <a:pPr algn="ctr">
                <a:lnSpc>
                  <a:spcPct val="110000"/>
                </a:lnSpc>
              </a:pPr>
              <a:r>
                <a:rPr lang="ja-JP" altLang="en-US" sz="1200" b="1" dirty="0">
                  <a:latin typeface="+mn-ea"/>
                  <a:cs typeface="M PLUS 1p"/>
                  <a:sym typeface="M PLUS 1p"/>
                </a:rPr>
                <a:t>登場する「意味」「文脈」の判定</a:t>
              </a:r>
              <a:endParaRPr lang="en-US" altLang="ja-JP" sz="1200" b="1" dirty="0">
                <a:latin typeface="+mn-ea"/>
                <a:cs typeface="M PLUS 1p"/>
                <a:sym typeface="M PLUS 1p"/>
              </a:endParaRPr>
            </a:p>
          </p:txBody>
        </p:sp>
      </p:grpSp>
      <p:sp>
        <p:nvSpPr>
          <p:cNvPr id="25" name="Google Shape;3287;p163">
            <a:extLst>
              <a:ext uri="{FF2B5EF4-FFF2-40B4-BE49-F238E27FC236}">
                <a16:creationId xmlns:a16="http://schemas.microsoft.com/office/drawing/2014/main" id="{AEDDD479-A254-403C-BF35-AE9FCF622C73}"/>
              </a:ext>
            </a:extLst>
          </p:cNvPr>
          <p:cNvSpPr/>
          <p:nvPr/>
        </p:nvSpPr>
        <p:spPr>
          <a:xfrm>
            <a:off x="8200736" y="2156846"/>
            <a:ext cx="2419688" cy="901144"/>
          </a:xfrm>
          <a:prstGeom prst="rect">
            <a:avLst/>
          </a:prstGeom>
          <a:noFill/>
          <a:ln>
            <a:noFill/>
          </a:ln>
        </p:spPr>
        <p:txBody>
          <a:bodyPr spcFirstLastPara="1" wrap="square" lIns="62210" tIns="31094" rIns="62210" bIns="31094" anchor="t" anchorCtr="0">
            <a:noAutofit/>
          </a:bodyPr>
          <a:lstStyle/>
          <a:p>
            <a:pPr algn="ctr">
              <a:lnSpc>
                <a:spcPct val="110000"/>
              </a:lnSpc>
            </a:pPr>
            <a:endParaRPr lang="en-US" altLang="ja-JP" sz="1200" b="1" dirty="0">
              <a:latin typeface="+mn-ea"/>
              <a:cs typeface="M PLUS 1p"/>
              <a:sym typeface="M PLUS 1p"/>
            </a:endParaRPr>
          </a:p>
        </p:txBody>
      </p:sp>
      <p:sp>
        <p:nvSpPr>
          <p:cNvPr id="52" name="Google Shape;3287;p163">
            <a:extLst>
              <a:ext uri="{FF2B5EF4-FFF2-40B4-BE49-F238E27FC236}">
                <a16:creationId xmlns:a16="http://schemas.microsoft.com/office/drawing/2014/main" id="{F6D934DA-0930-4394-8EE2-0E4436A8F943}"/>
              </a:ext>
            </a:extLst>
          </p:cNvPr>
          <p:cNvSpPr/>
          <p:nvPr/>
        </p:nvSpPr>
        <p:spPr>
          <a:xfrm>
            <a:off x="8081861" y="2156846"/>
            <a:ext cx="2419688" cy="381700"/>
          </a:xfrm>
          <a:prstGeom prst="rect">
            <a:avLst/>
          </a:prstGeom>
          <a:noFill/>
          <a:ln>
            <a:noFill/>
          </a:ln>
        </p:spPr>
        <p:txBody>
          <a:bodyPr spcFirstLastPara="1" wrap="square" lIns="62210" tIns="31094" rIns="62210" bIns="31094" anchor="t" anchorCtr="0">
            <a:noAutofit/>
          </a:bodyPr>
          <a:lstStyle/>
          <a:p>
            <a:pPr algn="ctr">
              <a:lnSpc>
                <a:spcPct val="110000"/>
              </a:lnSpc>
            </a:pPr>
            <a:r>
              <a:rPr lang="ja-JP" altLang="en-US" sz="1200" b="1" dirty="0">
                <a:latin typeface="+mn-ea"/>
                <a:cs typeface="M PLUS 1p"/>
                <a:sym typeface="M PLUS 1p"/>
              </a:rPr>
              <a:t>コンテンツの全文を解析のうえ</a:t>
            </a:r>
            <a:endParaRPr lang="en-US" altLang="ja-JP" sz="1200" b="1" dirty="0">
              <a:latin typeface="+mn-ea"/>
              <a:cs typeface="M PLUS 1p"/>
              <a:sym typeface="M PLUS 1p"/>
            </a:endParaRPr>
          </a:p>
          <a:p>
            <a:pPr algn="ctr">
              <a:lnSpc>
                <a:spcPct val="110000"/>
              </a:lnSpc>
            </a:pPr>
            <a:r>
              <a:rPr lang="ja-JP" altLang="en-US" sz="1200" b="1" dirty="0">
                <a:latin typeface="+mn-ea"/>
                <a:cs typeface="M PLUS 1p"/>
                <a:sym typeface="M PLUS 1p"/>
              </a:rPr>
              <a:t>文意を解釈し「トーン」を判定</a:t>
            </a:r>
            <a:endParaRPr lang="en-US" altLang="ja-JP" sz="1200" b="1" dirty="0">
              <a:latin typeface="+mn-ea"/>
              <a:cs typeface="M PLUS 1p"/>
              <a:sym typeface="M PLUS 1p"/>
            </a:endParaRPr>
          </a:p>
        </p:txBody>
      </p:sp>
      <p:pic>
        <p:nvPicPr>
          <p:cNvPr id="1026" name="Picture 2">
            <a:extLst>
              <a:ext uri="{FF2B5EF4-FFF2-40B4-BE49-F238E27FC236}">
                <a16:creationId xmlns:a16="http://schemas.microsoft.com/office/drawing/2014/main" id="{17484E04-4699-4EA7-9C69-7F3C68C862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910" t="24399" r="41439" b="30663"/>
          <a:stretch/>
        </p:blipFill>
        <p:spPr bwMode="auto">
          <a:xfrm>
            <a:off x="4942982" y="3143822"/>
            <a:ext cx="2375264" cy="1663850"/>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AF8CF38-972C-415A-A3B1-310551BEFA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910" t="24398" r="41438" b="29622"/>
          <a:stretch/>
        </p:blipFill>
        <p:spPr bwMode="auto">
          <a:xfrm>
            <a:off x="1469190" y="3143822"/>
            <a:ext cx="2375264" cy="1660806"/>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7067154-095C-4228-855F-DE60AD80396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345" t="24398" r="41004" b="31849"/>
          <a:stretch/>
        </p:blipFill>
        <p:spPr bwMode="auto">
          <a:xfrm>
            <a:off x="8223537" y="3143820"/>
            <a:ext cx="2375270" cy="1660806"/>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62" name="正方形/長方形 61">
            <a:extLst>
              <a:ext uri="{FF2B5EF4-FFF2-40B4-BE49-F238E27FC236}">
                <a16:creationId xmlns:a16="http://schemas.microsoft.com/office/drawing/2014/main" id="{94F49D83-146A-4478-BFCC-D0BF0254A0C1}"/>
              </a:ext>
            </a:extLst>
          </p:cNvPr>
          <p:cNvSpPr/>
          <p:nvPr/>
        </p:nvSpPr>
        <p:spPr>
          <a:xfrm>
            <a:off x="4914131" y="4909244"/>
            <a:ext cx="2584145" cy="3964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spc="-150" dirty="0">
                <a:solidFill>
                  <a:schemeClr val="tx1"/>
                </a:solidFill>
              </a:rPr>
              <a:t>カテゴリ上はスポーツ記事だが</a:t>
            </a:r>
            <a:endParaRPr lang="en-US" altLang="ja-JP" sz="1400" b="1" spc="-150" dirty="0">
              <a:solidFill>
                <a:schemeClr val="tx1"/>
              </a:solidFill>
            </a:endParaRPr>
          </a:p>
          <a:p>
            <a:r>
              <a:rPr lang="ja-JP" altLang="en-US" sz="1400" b="1" spc="-150" dirty="0">
                <a:solidFill>
                  <a:schemeClr val="tx1"/>
                </a:solidFill>
              </a:rPr>
              <a:t>「子育て」トピックとしても分類</a:t>
            </a:r>
            <a:endParaRPr lang="en-US" altLang="ja-JP" sz="1400" b="1" spc="-150" dirty="0">
              <a:solidFill>
                <a:schemeClr val="tx1"/>
              </a:solidFill>
            </a:endParaRPr>
          </a:p>
        </p:txBody>
      </p:sp>
      <p:sp>
        <p:nvSpPr>
          <p:cNvPr id="63" name="正方形/長方形 62">
            <a:extLst>
              <a:ext uri="{FF2B5EF4-FFF2-40B4-BE49-F238E27FC236}">
                <a16:creationId xmlns:a16="http://schemas.microsoft.com/office/drawing/2014/main" id="{393BF12D-915E-4DCF-852C-EC686AF6BD15}"/>
              </a:ext>
            </a:extLst>
          </p:cNvPr>
          <p:cNvSpPr/>
          <p:nvPr/>
        </p:nvSpPr>
        <p:spPr>
          <a:xfrm>
            <a:off x="1424695" y="4909244"/>
            <a:ext cx="2584145" cy="3964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spc="-150" dirty="0">
                <a:solidFill>
                  <a:schemeClr val="tx1"/>
                </a:solidFill>
              </a:rPr>
              <a:t>「母国語」の「母」が「母親」</a:t>
            </a:r>
            <a:endParaRPr lang="en-US" altLang="ja-JP" sz="1400" b="1" spc="-150" dirty="0">
              <a:solidFill>
                <a:schemeClr val="tx1"/>
              </a:solidFill>
            </a:endParaRPr>
          </a:p>
          <a:p>
            <a:r>
              <a:rPr lang="ja-JP" altLang="en-US" sz="1400" b="1" spc="-150" dirty="0">
                <a:solidFill>
                  <a:schemeClr val="tx1"/>
                </a:solidFill>
              </a:rPr>
              <a:t>という意味でないことを理解する</a:t>
            </a:r>
            <a:endParaRPr lang="en-US" altLang="ja-JP" sz="1400" b="1" spc="-150" dirty="0">
              <a:solidFill>
                <a:schemeClr val="tx1"/>
              </a:solidFill>
            </a:endParaRPr>
          </a:p>
        </p:txBody>
      </p:sp>
      <p:sp>
        <p:nvSpPr>
          <p:cNvPr id="64" name="正方形/長方形 63">
            <a:extLst>
              <a:ext uri="{FF2B5EF4-FFF2-40B4-BE49-F238E27FC236}">
                <a16:creationId xmlns:a16="http://schemas.microsoft.com/office/drawing/2014/main" id="{8411B709-20BE-4AAD-B72B-FCA481C18AA3}"/>
              </a:ext>
            </a:extLst>
          </p:cNvPr>
          <p:cNvSpPr/>
          <p:nvPr/>
        </p:nvSpPr>
        <p:spPr>
          <a:xfrm>
            <a:off x="8077960" y="4909244"/>
            <a:ext cx="2584145" cy="3964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spc="-150" dirty="0">
                <a:solidFill>
                  <a:schemeClr val="tx1"/>
                </a:solidFill>
              </a:rPr>
              <a:t>明るい感情の記事か悲しい感情の記事かを解釈</a:t>
            </a:r>
            <a:endParaRPr lang="en-US" altLang="ja-JP" sz="1400" b="1" spc="-150" dirty="0">
              <a:solidFill>
                <a:schemeClr val="tx1"/>
              </a:solidFill>
            </a:endParaRPr>
          </a:p>
        </p:txBody>
      </p:sp>
      <p:sp>
        <p:nvSpPr>
          <p:cNvPr id="65" name="テキスト ボックス 64">
            <a:extLst>
              <a:ext uri="{FF2B5EF4-FFF2-40B4-BE49-F238E27FC236}">
                <a16:creationId xmlns:a16="http://schemas.microsoft.com/office/drawing/2014/main" id="{A2890C0E-B0E4-4489-BF99-2B53ECBBBF95}"/>
              </a:ext>
            </a:extLst>
          </p:cNvPr>
          <p:cNvSpPr txBox="1"/>
          <p:nvPr/>
        </p:nvSpPr>
        <p:spPr>
          <a:xfrm>
            <a:off x="5461838" y="934672"/>
            <a:ext cx="6295834" cy="795795"/>
          </a:xfrm>
          <a:prstGeom prst="rect">
            <a:avLst/>
          </a:prstGeom>
          <a:noFill/>
        </p:spPr>
        <p:txBody>
          <a:bodyPr wrap="square" rtlCol="0">
            <a:spAutoFit/>
          </a:bodyPr>
          <a:lstStyle/>
          <a:p>
            <a:pPr>
              <a:lnSpc>
                <a:spcPct val="150000"/>
              </a:lnSpc>
            </a:pPr>
            <a:r>
              <a:rPr kumimoji="1" lang="en-US" altLang="ja-JP" sz="1600" b="1" dirty="0"/>
              <a:t>AI</a:t>
            </a:r>
            <a:r>
              <a:rPr kumimoji="1" lang="ja-JP" altLang="en-US" sz="1600" b="1" dirty="0"/>
              <a:t>解析の</a:t>
            </a:r>
            <a:r>
              <a:rPr kumimoji="1" lang="ja-JP" altLang="en-US" sz="1600" b="1" dirty="0">
                <a:solidFill>
                  <a:srgbClr val="4A79B7"/>
                </a:solidFill>
              </a:rPr>
              <a:t>技術進化</a:t>
            </a:r>
            <a:r>
              <a:rPr kumimoji="1" lang="ja-JP" altLang="en-US" sz="1600" b="1" dirty="0"/>
              <a:t>で従来のコンテンツマッチの手法と比べ</a:t>
            </a:r>
            <a:endParaRPr kumimoji="1" lang="en-US" altLang="ja-JP" sz="1600" b="1" dirty="0"/>
          </a:p>
          <a:p>
            <a:pPr>
              <a:lnSpc>
                <a:spcPct val="150000"/>
              </a:lnSpc>
            </a:pPr>
            <a:r>
              <a:rPr kumimoji="1" lang="ja-JP" altLang="en-US" sz="1600" b="1" dirty="0"/>
              <a:t>より</a:t>
            </a:r>
            <a:r>
              <a:rPr kumimoji="1" lang="ja-JP" altLang="en-US" sz="1600" b="1" dirty="0">
                <a:solidFill>
                  <a:srgbClr val="4A79B7"/>
                </a:solidFill>
              </a:rPr>
              <a:t>正確</a:t>
            </a:r>
            <a:r>
              <a:rPr kumimoji="1" lang="ja-JP" altLang="en-US" sz="1600" b="1" dirty="0"/>
              <a:t>に、より</a:t>
            </a:r>
            <a:r>
              <a:rPr kumimoji="1" lang="ja-JP" altLang="en-US" sz="1600" b="1" dirty="0">
                <a:solidFill>
                  <a:srgbClr val="4A79B7"/>
                </a:solidFill>
              </a:rPr>
              <a:t>多く</a:t>
            </a:r>
            <a:r>
              <a:rPr kumimoji="1" lang="ja-JP" altLang="en-US" sz="1600" b="1" dirty="0"/>
              <a:t>の記事に広告を配信することが可能に</a:t>
            </a:r>
            <a:endParaRPr kumimoji="1" lang="en-US" altLang="ja-JP" sz="1600" b="1" dirty="0"/>
          </a:p>
        </p:txBody>
      </p:sp>
      <p:sp>
        <p:nvSpPr>
          <p:cNvPr id="66" name="正方形/長方形 65">
            <a:extLst>
              <a:ext uri="{FF2B5EF4-FFF2-40B4-BE49-F238E27FC236}">
                <a16:creationId xmlns:a16="http://schemas.microsoft.com/office/drawing/2014/main" id="{D23CEB81-564D-4584-820B-02C80CB14F61}"/>
              </a:ext>
            </a:extLst>
          </p:cNvPr>
          <p:cNvSpPr/>
          <p:nvPr/>
        </p:nvSpPr>
        <p:spPr>
          <a:xfrm>
            <a:off x="234494" y="5916481"/>
            <a:ext cx="11430000" cy="3964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spc="-150" dirty="0">
                <a:solidFill>
                  <a:schemeClr val="tx1"/>
                </a:solidFill>
              </a:rPr>
              <a:t>従来のキーワード指定、カテゴリ指定よりも</a:t>
            </a:r>
            <a:r>
              <a:rPr lang="ja-JP" altLang="en-US" sz="2400" b="1" spc="-150" dirty="0">
                <a:solidFill>
                  <a:srgbClr val="D11E71"/>
                </a:solidFill>
              </a:rPr>
              <a:t>正確性・拡張性</a:t>
            </a:r>
            <a:r>
              <a:rPr lang="ja-JP" altLang="en-US" b="1" spc="-150" dirty="0">
                <a:solidFill>
                  <a:schemeClr val="tx1"/>
                </a:solidFill>
              </a:rPr>
              <a:t>に優れた繊細な広告配信が可能</a:t>
            </a:r>
            <a:endParaRPr lang="en-US" altLang="ja-JP" sz="1400" b="1" spc="-150" dirty="0">
              <a:solidFill>
                <a:schemeClr val="tx1"/>
              </a:solidFill>
            </a:endParaRPr>
          </a:p>
        </p:txBody>
      </p:sp>
      <p:sp>
        <p:nvSpPr>
          <p:cNvPr id="67" name="二等辺三角形 66">
            <a:extLst>
              <a:ext uri="{FF2B5EF4-FFF2-40B4-BE49-F238E27FC236}">
                <a16:creationId xmlns:a16="http://schemas.microsoft.com/office/drawing/2014/main" id="{B6A790C4-600C-4EC5-99CD-833BA653F6B8}"/>
              </a:ext>
            </a:extLst>
          </p:cNvPr>
          <p:cNvSpPr/>
          <p:nvPr/>
        </p:nvSpPr>
        <p:spPr>
          <a:xfrm flipV="1">
            <a:off x="5005980" y="5511110"/>
            <a:ext cx="1887028" cy="206140"/>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78715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FAD7E2E0-D7A3-4E2D-AE50-3235D71E733D}"/>
              </a:ext>
            </a:extLst>
          </p:cNvPr>
          <p:cNvGrpSpPr/>
          <p:nvPr/>
        </p:nvGrpSpPr>
        <p:grpSpPr>
          <a:xfrm>
            <a:off x="937645" y="917618"/>
            <a:ext cx="10332872" cy="648511"/>
            <a:chOff x="937645" y="917618"/>
            <a:chExt cx="10332872" cy="648511"/>
          </a:xfrm>
        </p:grpSpPr>
        <p:sp>
          <p:nvSpPr>
            <p:cNvPr id="11" name="テキスト ボックス 10">
              <a:extLst>
                <a:ext uri="{FF2B5EF4-FFF2-40B4-BE49-F238E27FC236}">
                  <a16:creationId xmlns:a16="http://schemas.microsoft.com/office/drawing/2014/main" id="{2B744914-6479-42F5-9DDC-E54A4469E436}"/>
                </a:ext>
              </a:extLst>
            </p:cNvPr>
            <p:cNvSpPr txBox="1"/>
            <p:nvPr/>
          </p:nvSpPr>
          <p:spPr>
            <a:xfrm>
              <a:off x="4807026" y="1106634"/>
              <a:ext cx="6463491" cy="426463"/>
            </a:xfrm>
            <a:prstGeom prst="rect">
              <a:avLst/>
            </a:prstGeom>
            <a:noFill/>
          </p:spPr>
          <p:txBody>
            <a:bodyPr wrap="square" rtlCol="0">
              <a:spAutoFit/>
            </a:bodyPr>
            <a:lstStyle/>
            <a:p>
              <a:pPr>
                <a:lnSpc>
                  <a:spcPct val="150000"/>
                </a:lnSpc>
              </a:pPr>
              <a:r>
                <a:rPr kumimoji="1" lang="ja-JP" altLang="en-US" sz="1600" b="1" dirty="0"/>
                <a:t>適切な読者と適切な出会いを生むには、</a:t>
              </a:r>
              <a:r>
                <a:rPr kumimoji="1" lang="ja-JP" altLang="en-US" sz="1600" b="1" dirty="0">
                  <a:solidFill>
                    <a:schemeClr val="tx2"/>
                  </a:solidFill>
                </a:rPr>
                <a:t>案内人が必要</a:t>
              </a:r>
              <a:endParaRPr kumimoji="1" lang="ja-JP" altLang="en-US" sz="1600" b="1" dirty="0"/>
            </a:p>
          </p:txBody>
        </p:sp>
        <p:sp>
          <p:nvSpPr>
            <p:cNvPr id="12" name="タイトル 3">
              <a:extLst>
                <a:ext uri="{FF2B5EF4-FFF2-40B4-BE49-F238E27FC236}">
                  <a16:creationId xmlns:a16="http://schemas.microsoft.com/office/drawing/2014/main" id="{F9E9E6D7-0FAC-48DB-8B5D-A6F9BBE3FA18}"/>
                </a:ext>
              </a:extLst>
            </p:cNvPr>
            <p:cNvSpPr txBox="1">
              <a:spLocks/>
            </p:cNvSpPr>
            <p:nvPr/>
          </p:nvSpPr>
          <p:spPr>
            <a:xfrm>
              <a:off x="937645" y="917618"/>
              <a:ext cx="3518912" cy="648511"/>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solidFill>
                    <a:schemeClr val="tx2"/>
                  </a:solidFill>
                </a:rPr>
                <a:t>朝日新聞社が広告主に読者と</a:t>
              </a:r>
              <a:endParaRPr lang="en-US" altLang="ja-JP" sz="2000" b="1" dirty="0">
                <a:solidFill>
                  <a:schemeClr val="tx2"/>
                </a:solidFill>
              </a:endParaRPr>
            </a:p>
            <a:p>
              <a:r>
                <a:rPr lang="ja-JP" altLang="en-US" sz="2000" b="1" dirty="0">
                  <a:solidFill>
                    <a:schemeClr val="tx2"/>
                  </a:solidFill>
                </a:rPr>
                <a:t>適切な出会いを創出</a:t>
              </a:r>
              <a:endParaRPr lang="en-US" altLang="ja-JP" sz="2000" b="1" dirty="0">
                <a:solidFill>
                  <a:schemeClr val="tx2"/>
                </a:solidFill>
              </a:endParaRPr>
            </a:p>
          </p:txBody>
        </p:sp>
        <p:cxnSp>
          <p:nvCxnSpPr>
            <p:cNvPr id="13" name="直線コネクタ 12">
              <a:extLst>
                <a:ext uri="{FF2B5EF4-FFF2-40B4-BE49-F238E27FC236}">
                  <a16:creationId xmlns:a16="http://schemas.microsoft.com/office/drawing/2014/main" id="{10C223E3-4897-4CB9-A7A7-3CA0F2D516C9}"/>
                </a:ext>
              </a:extLst>
            </p:cNvPr>
            <p:cNvCxnSpPr>
              <a:cxnSpLocks/>
            </p:cNvCxnSpPr>
            <p:nvPr/>
          </p:nvCxnSpPr>
          <p:spPr>
            <a:xfrm>
              <a:off x="937645" y="1566086"/>
              <a:ext cx="3492000"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 name="グループ化 1">
            <a:extLst>
              <a:ext uri="{FF2B5EF4-FFF2-40B4-BE49-F238E27FC236}">
                <a16:creationId xmlns:a16="http://schemas.microsoft.com/office/drawing/2014/main" id="{801F4D92-14F1-4FAE-80CB-DC602C9BFC19}"/>
              </a:ext>
            </a:extLst>
          </p:cNvPr>
          <p:cNvGrpSpPr/>
          <p:nvPr/>
        </p:nvGrpSpPr>
        <p:grpSpPr>
          <a:xfrm>
            <a:off x="1002031" y="2308948"/>
            <a:ext cx="10187939" cy="3732292"/>
            <a:chOff x="1002031" y="2308948"/>
            <a:chExt cx="10187939" cy="3732292"/>
          </a:xfrm>
        </p:grpSpPr>
        <p:sp>
          <p:nvSpPr>
            <p:cNvPr id="14" name="正方形/長方形 13">
              <a:extLst>
                <a:ext uri="{FF2B5EF4-FFF2-40B4-BE49-F238E27FC236}">
                  <a16:creationId xmlns:a16="http://schemas.microsoft.com/office/drawing/2014/main" id="{A8BD792D-642A-447D-871C-340344A05FE7}"/>
                </a:ext>
              </a:extLst>
            </p:cNvPr>
            <p:cNvSpPr/>
            <p:nvPr/>
          </p:nvSpPr>
          <p:spPr>
            <a:xfrm>
              <a:off x="1002031" y="5108145"/>
              <a:ext cx="10187939" cy="9330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i="0" u="none" strike="noStrike" baseline="0" dirty="0">
                  <a:solidFill>
                    <a:srgbClr val="FFFFFF"/>
                  </a:solidFill>
                  <a:latin typeface="AxisStd-Bold"/>
                </a:rPr>
                <a:t>日本最大級のニュース媒体と数十を超えるバーティカルなメディア群、</a:t>
              </a:r>
              <a:endParaRPr lang="en-US" altLang="ja-JP" sz="2000" b="1" i="0" u="none" strike="noStrike" baseline="0" dirty="0">
                <a:solidFill>
                  <a:srgbClr val="FFFFFF"/>
                </a:solidFill>
                <a:latin typeface="AxisStd-Bold"/>
              </a:endParaRPr>
            </a:p>
            <a:p>
              <a:pPr algn="ctr"/>
              <a:r>
                <a:rPr lang="en-US" altLang="ja-JP" sz="2000" b="1" i="0" u="none" strike="noStrike" baseline="0" dirty="0">
                  <a:solidFill>
                    <a:srgbClr val="FFFFFF"/>
                  </a:solidFill>
                  <a:latin typeface="+mn-ea"/>
                </a:rPr>
                <a:t>500 </a:t>
              </a:r>
              <a:r>
                <a:rPr lang="ja-JP" altLang="en-US" sz="2000" b="1" i="0" u="none" strike="noStrike" baseline="0" dirty="0">
                  <a:solidFill>
                    <a:srgbClr val="FFFFFF"/>
                  </a:solidFill>
                  <a:latin typeface="AxisStd-Bold"/>
                </a:rPr>
                <a:t>万以上の会員</a:t>
              </a:r>
              <a:r>
                <a:rPr lang="en-US" altLang="ja-JP" sz="2000" b="1" dirty="0">
                  <a:solidFill>
                    <a:srgbClr val="FFFFFF"/>
                  </a:solidFill>
                  <a:latin typeface="+mn-ea"/>
                </a:rPr>
                <a:t>ID</a:t>
              </a:r>
              <a:r>
                <a:rPr lang="ja-JP" altLang="en-US" sz="2000" b="1" i="0" u="none" strike="noStrike" baseline="0" dirty="0">
                  <a:solidFill>
                    <a:srgbClr val="FFFFFF"/>
                  </a:solidFill>
                  <a:latin typeface="AxisStd-Bold"/>
                </a:rPr>
                <a:t>を抱えた朝日新聞社が読者と広告主の適切な出会いを創出</a:t>
              </a:r>
            </a:p>
          </p:txBody>
        </p:sp>
        <p:sp>
          <p:nvSpPr>
            <p:cNvPr id="18" name="楕円 25">
              <a:extLst>
                <a:ext uri="{FF2B5EF4-FFF2-40B4-BE49-F238E27FC236}">
                  <a16:creationId xmlns:a16="http://schemas.microsoft.com/office/drawing/2014/main" id="{343E2A3E-1B9F-453B-8C77-00A890B31800}"/>
                </a:ext>
              </a:extLst>
            </p:cNvPr>
            <p:cNvSpPr/>
            <p:nvPr/>
          </p:nvSpPr>
          <p:spPr>
            <a:xfrm>
              <a:off x="1305214" y="2321015"/>
              <a:ext cx="1944597" cy="1923923"/>
            </a:xfrm>
            <a:prstGeom prst="ellipse">
              <a:avLst/>
            </a:prstGeom>
            <a:solidFill>
              <a:schemeClr val="bg1">
                <a:alpha val="65000"/>
              </a:schemeClr>
            </a:solidFill>
            <a:ln w="889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solidFill>
                    <a:srgbClr val="000000"/>
                  </a:solidFill>
                  <a:effectLst/>
                  <a:uLnTx/>
                  <a:uFillTx/>
                  <a:latin typeface="游ゴシック"/>
                  <a:ea typeface="游ゴシック"/>
                  <a:cs typeface="+mn-cs"/>
                </a:rPr>
                <a:t>広告主側</a:t>
              </a:r>
              <a:endParaRPr kumimoji="1" lang="en-US" altLang="ja-JP" b="1" i="0" u="none" strike="noStrike" kern="1200" cap="none" spc="0" normalizeH="0" baseline="0" noProof="0" dirty="0">
                <a:ln>
                  <a:noFill/>
                </a:ln>
                <a:solidFill>
                  <a:srgbClr val="000000"/>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solidFill>
                    <a:srgbClr val="000000"/>
                  </a:solidFill>
                  <a:effectLst/>
                  <a:uLnTx/>
                  <a:uFillTx/>
                  <a:latin typeface="游ゴシック"/>
                  <a:ea typeface="游ゴシック"/>
                  <a:cs typeface="+mn-cs"/>
                </a:rPr>
                <a:t>の</a:t>
              </a:r>
              <a:r>
                <a:rPr kumimoji="1" lang="ja-JP" altLang="en-US" sz="3600" b="1" i="0" u="none" strike="noStrike" kern="1200" cap="none" spc="0" normalizeH="0" baseline="0" noProof="0" dirty="0">
                  <a:ln>
                    <a:noFill/>
                  </a:ln>
                  <a:solidFill>
                    <a:srgbClr val="000000"/>
                  </a:solidFill>
                  <a:effectLst/>
                  <a:uLnTx/>
                  <a:uFillTx/>
                  <a:latin typeface="游ゴシック"/>
                  <a:ea typeface="游ゴシック"/>
                  <a:cs typeface="+mn-cs"/>
                </a:rPr>
                <a:t>課題</a:t>
              </a:r>
              <a:endParaRPr kumimoji="1" lang="en-US" altLang="ja-JP" sz="2400" b="1" i="0" u="none" strike="noStrike" kern="1200" cap="none" spc="0" normalizeH="0" baseline="0" noProof="0" dirty="0">
                <a:ln>
                  <a:noFill/>
                </a:ln>
                <a:solidFill>
                  <a:srgbClr val="000000"/>
                </a:solidFill>
                <a:effectLst/>
                <a:uLnTx/>
                <a:uFillTx/>
                <a:latin typeface="游ゴシック"/>
                <a:ea typeface="游ゴシック"/>
                <a:cs typeface="+mn-cs"/>
              </a:endParaRPr>
            </a:p>
          </p:txBody>
        </p:sp>
        <p:sp>
          <p:nvSpPr>
            <p:cNvPr id="20" name="楕円 25">
              <a:extLst>
                <a:ext uri="{FF2B5EF4-FFF2-40B4-BE49-F238E27FC236}">
                  <a16:creationId xmlns:a16="http://schemas.microsoft.com/office/drawing/2014/main" id="{DAC53CA2-90A3-4135-89C4-A1DFE47161ED}"/>
                </a:ext>
              </a:extLst>
            </p:cNvPr>
            <p:cNvSpPr/>
            <p:nvPr/>
          </p:nvSpPr>
          <p:spPr>
            <a:xfrm>
              <a:off x="6386724" y="2321015"/>
              <a:ext cx="1944597" cy="1923923"/>
            </a:xfrm>
            <a:prstGeom prst="ellipse">
              <a:avLst/>
            </a:prstGeom>
            <a:solidFill>
              <a:schemeClr val="bg1">
                <a:alpha val="65000"/>
              </a:schemeClr>
            </a:solidFill>
            <a:ln w="889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000000"/>
                  </a:solidFill>
                  <a:effectLst/>
                  <a:uLnTx/>
                  <a:uFillTx/>
                  <a:latin typeface="游ゴシック"/>
                  <a:ea typeface="游ゴシック"/>
                  <a:cs typeface="+mn-cs"/>
                </a:rPr>
                <a:t>朝日新聞社</a:t>
              </a:r>
              <a:endParaRPr kumimoji="1" lang="en-US" altLang="ja-JP" sz="2400" b="1" i="0" u="none" strike="noStrike" kern="1200" cap="none" spc="0" normalizeH="0" baseline="0" noProof="0">
                <a:ln>
                  <a:noFill/>
                </a:ln>
                <a:solidFill>
                  <a:srgbClr val="000000"/>
                </a:solidFill>
                <a:effectLst/>
                <a:uLnTx/>
                <a:uFillTx/>
                <a:latin typeface="游ゴシック"/>
                <a:ea typeface="游ゴシック"/>
                <a:cs typeface="+mn-cs"/>
              </a:endParaRPr>
            </a:p>
          </p:txBody>
        </p:sp>
        <p:sp>
          <p:nvSpPr>
            <p:cNvPr id="23" name="テキスト ボックス 22">
              <a:extLst>
                <a:ext uri="{FF2B5EF4-FFF2-40B4-BE49-F238E27FC236}">
                  <a16:creationId xmlns:a16="http://schemas.microsoft.com/office/drawing/2014/main" id="{487FDC79-2A8F-471A-A660-E6028E4623C7}"/>
                </a:ext>
              </a:extLst>
            </p:cNvPr>
            <p:cNvSpPr txBox="1"/>
            <p:nvPr/>
          </p:nvSpPr>
          <p:spPr>
            <a:xfrm>
              <a:off x="3347378" y="2308948"/>
              <a:ext cx="2340000" cy="1600438"/>
            </a:xfrm>
            <a:prstGeom prst="rect">
              <a:avLst/>
            </a:prstGeom>
            <a:noFill/>
          </p:spPr>
          <p:txBody>
            <a:bodyPr wrap="square" rtlCol="0">
              <a:noAutofit/>
            </a:bodyPr>
            <a:lstStyle/>
            <a:p>
              <a:pPr algn="just">
                <a:lnSpc>
                  <a:spcPct val="110000"/>
                </a:lnSpc>
              </a:pPr>
              <a:r>
                <a:rPr kumimoji="1" lang="ja-JP" altLang="en-US" sz="1400" b="1" dirty="0"/>
                <a:t>本来リーチすべきオーディエンスにコンテクスチュアルなアプローチで出会うには、潜在的な顧客層が「どんなコンテンツやトピックと親和性が高いか？」を検討しなければならない。</a:t>
              </a:r>
            </a:p>
          </p:txBody>
        </p:sp>
        <p:cxnSp>
          <p:nvCxnSpPr>
            <p:cNvPr id="25" name="直線コネクタ 24">
              <a:extLst>
                <a:ext uri="{FF2B5EF4-FFF2-40B4-BE49-F238E27FC236}">
                  <a16:creationId xmlns:a16="http://schemas.microsoft.com/office/drawing/2014/main" id="{CF72CCF8-5A48-47D4-9C9C-D65A6C2E4C7B}"/>
                </a:ext>
              </a:extLst>
            </p:cNvPr>
            <p:cNvCxnSpPr>
              <a:cxnSpLocks/>
            </p:cNvCxnSpPr>
            <p:nvPr/>
          </p:nvCxnSpPr>
          <p:spPr>
            <a:xfrm>
              <a:off x="2981761" y="4161696"/>
              <a:ext cx="271836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3DDA0BA1-C068-4705-97B9-0FB2EAC093F2}"/>
                </a:ext>
              </a:extLst>
            </p:cNvPr>
            <p:cNvCxnSpPr>
              <a:cxnSpLocks/>
            </p:cNvCxnSpPr>
            <p:nvPr/>
          </p:nvCxnSpPr>
          <p:spPr>
            <a:xfrm>
              <a:off x="8129484" y="4161696"/>
              <a:ext cx="2718363"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D8507F98-7C6F-4DCC-8621-DA3F6B531E20}"/>
                </a:ext>
              </a:extLst>
            </p:cNvPr>
            <p:cNvSpPr txBox="1"/>
            <p:nvPr/>
          </p:nvSpPr>
          <p:spPr>
            <a:xfrm>
              <a:off x="8477317" y="2308948"/>
              <a:ext cx="2340000" cy="1569660"/>
            </a:xfrm>
            <a:prstGeom prst="rect">
              <a:avLst/>
            </a:prstGeom>
            <a:noFill/>
          </p:spPr>
          <p:txBody>
            <a:bodyPr wrap="square" rtlCol="0">
              <a:noAutofit/>
            </a:bodyPr>
            <a:lstStyle/>
            <a:p>
              <a:pPr algn="just">
                <a:lnSpc>
                  <a:spcPct val="110000"/>
                </a:lnSpc>
              </a:pPr>
              <a:r>
                <a:rPr kumimoji="1" lang="ja-JP" altLang="en-US" sz="1400" b="1" dirty="0"/>
                <a:t>日々媒体に訪れるたくさんの読者について編集者・データの両面で「どんなコンテンツに興味があるか」についての知見を持つ。</a:t>
              </a:r>
            </a:p>
          </p:txBody>
        </p:sp>
        <p:grpSp>
          <p:nvGrpSpPr>
            <p:cNvPr id="31" name="グループ化 30">
              <a:extLst>
                <a:ext uri="{FF2B5EF4-FFF2-40B4-BE49-F238E27FC236}">
                  <a16:creationId xmlns:a16="http://schemas.microsoft.com/office/drawing/2014/main" id="{CB8CAD03-ED80-40E7-9E5F-0AD7C64C455E}"/>
                </a:ext>
              </a:extLst>
            </p:cNvPr>
            <p:cNvGrpSpPr/>
            <p:nvPr/>
          </p:nvGrpSpPr>
          <p:grpSpPr>
            <a:xfrm>
              <a:off x="2277512" y="4195888"/>
              <a:ext cx="5081510" cy="912257"/>
              <a:chOff x="2393126" y="4195888"/>
              <a:chExt cx="5081510" cy="1046976"/>
            </a:xfrm>
          </p:grpSpPr>
          <p:cxnSp>
            <p:nvCxnSpPr>
              <p:cNvPr id="30" name="直線矢印コネクタ 29">
                <a:extLst>
                  <a:ext uri="{FF2B5EF4-FFF2-40B4-BE49-F238E27FC236}">
                    <a16:creationId xmlns:a16="http://schemas.microsoft.com/office/drawing/2014/main" id="{E673ED30-C7E4-49C4-AF24-9DB5F726A0E6}"/>
                  </a:ext>
                </a:extLst>
              </p:cNvPr>
              <p:cNvCxnSpPr/>
              <p:nvPr/>
            </p:nvCxnSpPr>
            <p:spPr>
              <a:xfrm>
                <a:off x="7474636" y="4195888"/>
                <a:ext cx="0" cy="1046976"/>
              </a:xfrm>
              <a:prstGeom prst="straightConnector1">
                <a:avLst/>
              </a:prstGeom>
              <a:ln w="69850">
                <a:solidFill>
                  <a:schemeClr val="accent4"/>
                </a:solidFill>
                <a:prstDash val="sysDot"/>
                <a:tailEnd type="triangle" w="med" len="sm"/>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BADC2F86-0859-4F4F-9412-E05BE0FA08D5}"/>
                  </a:ext>
                </a:extLst>
              </p:cNvPr>
              <p:cNvCxnSpPr/>
              <p:nvPr/>
            </p:nvCxnSpPr>
            <p:spPr>
              <a:xfrm>
                <a:off x="2393126" y="4195888"/>
                <a:ext cx="0" cy="1046976"/>
              </a:xfrm>
              <a:prstGeom prst="straightConnector1">
                <a:avLst/>
              </a:prstGeom>
              <a:ln w="69850">
                <a:solidFill>
                  <a:schemeClr val="tx2"/>
                </a:solidFill>
                <a:prstDash val="sysDot"/>
                <a:tailEnd type="triangle" w="med" len="sm"/>
              </a:ln>
            </p:spPr>
            <p:style>
              <a:lnRef idx="1">
                <a:schemeClr val="accent1"/>
              </a:lnRef>
              <a:fillRef idx="0">
                <a:schemeClr val="accent1"/>
              </a:fillRef>
              <a:effectRef idx="0">
                <a:schemeClr val="accent1"/>
              </a:effectRef>
              <a:fontRef idx="minor">
                <a:schemeClr val="tx1"/>
              </a:fontRef>
            </p:style>
          </p:cxnSp>
        </p:grpSp>
      </p:grpSp>
      <p:sp>
        <p:nvSpPr>
          <p:cNvPr id="17" name="スライド番号プレースホルダー 4">
            <a:extLst>
              <a:ext uri="{FF2B5EF4-FFF2-40B4-BE49-F238E27FC236}">
                <a16:creationId xmlns:a16="http://schemas.microsoft.com/office/drawing/2014/main" id="{613C4D06-4F51-4BA1-9BB8-554C640013F9}"/>
              </a:ext>
            </a:extLst>
          </p:cNvPr>
          <p:cNvSpPr>
            <a:spLocks noGrp="1"/>
          </p:cNvSpPr>
          <p:nvPr>
            <p:ph type="sldNum" sz="quarter" idx="12"/>
          </p:nvPr>
        </p:nvSpPr>
        <p:spPr>
          <a:xfrm>
            <a:off x="5698525" y="6470650"/>
            <a:ext cx="794951" cy="365125"/>
          </a:xfrm>
        </p:spPr>
        <p:txBody>
          <a:bodyPr/>
          <a:lstStyle/>
          <a:p>
            <a:fld id="{EAAD841D-2F07-48BD-ABA8-7C40C8700444}" type="slidenum">
              <a:rPr kumimoji="1" lang="ja-JP" altLang="en-US" smtClean="0"/>
              <a:t>8</a:t>
            </a:fld>
            <a:endParaRPr kumimoji="1" lang="ja-JP" altLang="en-US"/>
          </a:p>
        </p:txBody>
      </p:sp>
    </p:spTree>
    <p:extLst>
      <p:ext uri="{BB962C8B-B14F-4D97-AF65-F5344CB8AC3E}">
        <p14:creationId xmlns:p14="http://schemas.microsoft.com/office/powerpoint/2010/main" val="3563959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線コネクタ 12">
            <a:extLst>
              <a:ext uri="{FF2B5EF4-FFF2-40B4-BE49-F238E27FC236}">
                <a16:creationId xmlns:a16="http://schemas.microsoft.com/office/drawing/2014/main" id="{326ADBDF-D45D-4DC8-B50E-0504CCBBF43A}"/>
              </a:ext>
            </a:extLst>
          </p:cNvPr>
          <p:cNvCxnSpPr>
            <a:cxnSpLocks/>
          </p:cNvCxnSpPr>
          <p:nvPr/>
        </p:nvCxnSpPr>
        <p:spPr>
          <a:xfrm>
            <a:off x="963524" y="1552388"/>
            <a:ext cx="4176796"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7D59C448-1918-4FE5-A882-028626089974}"/>
              </a:ext>
            </a:extLst>
          </p:cNvPr>
          <p:cNvSpPr txBox="1"/>
          <p:nvPr/>
        </p:nvSpPr>
        <p:spPr>
          <a:xfrm>
            <a:off x="5461838" y="934672"/>
            <a:ext cx="6295834" cy="795795"/>
          </a:xfrm>
          <a:prstGeom prst="rect">
            <a:avLst/>
          </a:prstGeom>
          <a:noFill/>
        </p:spPr>
        <p:txBody>
          <a:bodyPr wrap="square" rtlCol="0">
            <a:spAutoFit/>
          </a:bodyPr>
          <a:lstStyle/>
          <a:p>
            <a:pPr>
              <a:lnSpc>
                <a:spcPct val="150000"/>
              </a:lnSpc>
            </a:pPr>
            <a:r>
              <a:rPr kumimoji="1" lang="ja-JP" altLang="en-US" sz="1600" b="1" dirty="0"/>
              <a:t>単語レベルの「コンテクスト」は</a:t>
            </a:r>
            <a:r>
              <a:rPr kumimoji="1" lang="ja-JP" altLang="en-US" sz="1600" b="1" dirty="0">
                <a:solidFill>
                  <a:schemeClr val="tx2"/>
                </a:solidFill>
              </a:rPr>
              <a:t>記事、媒体とパッケージに</a:t>
            </a:r>
            <a:endParaRPr kumimoji="1" lang="en-US" altLang="ja-JP" sz="1600" b="1" dirty="0">
              <a:solidFill>
                <a:schemeClr val="tx2"/>
              </a:solidFill>
            </a:endParaRPr>
          </a:p>
          <a:p>
            <a:pPr>
              <a:lnSpc>
                <a:spcPct val="150000"/>
              </a:lnSpc>
            </a:pPr>
            <a:r>
              <a:rPr kumimoji="1" lang="ja-JP" altLang="en-US" sz="1600" b="1" dirty="0">
                <a:solidFill>
                  <a:schemeClr val="tx2"/>
                </a:solidFill>
              </a:rPr>
              <a:t>なって読者に届く。</a:t>
            </a:r>
            <a:r>
              <a:rPr kumimoji="1" lang="ja-JP" altLang="en-US" sz="1600" b="1" dirty="0"/>
              <a:t>読者が読んで初めて「意味」を持つ</a:t>
            </a:r>
            <a:endParaRPr kumimoji="1" lang="en-US" altLang="ja-JP" sz="1600" b="1" dirty="0"/>
          </a:p>
        </p:txBody>
      </p:sp>
      <p:grpSp>
        <p:nvGrpSpPr>
          <p:cNvPr id="5" name="グループ化 4">
            <a:extLst>
              <a:ext uri="{FF2B5EF4-FFF2-40B4-BE49-F238E27FC236}">
                <a16:creationId xmlns:a16="http://schemas.microsoft.com/office/drawing/2014/main" id="{5F93D477-6A39-43E8-BB65-9F7A86C7B11F}"/>
              </a:ext>
            </a:extLst>
          </p:cNvPr>
          <p:cNvGrpSpPr/>
          <p:nvPr/>
        </p:nvGrpSpPr>
        <p:grpSpPr>
          <a:xfrm>
            <a:off x="4810991" y="1947330"/>
            <a:ext cx="3571492" cy="3346916"/>
            <a:chOff x="5115308" y="1890074"/>
            <a:chExt cx="2912123" cy="3346916"/>
          </a:xfrm>
        </p:grpSpPr>
        <p:sp>
          <p:nvSpPr>
            <p:cNvPr id="3" name="楕円 2">
              <a:extLst>
                <a:ext uri="{FF2B5EF4-FFF2-40B4-BE49-F238E27FC236}">
                  <a16:creationId xmlns:a16="http://schemas.microsoft.com/office/drawing/2014/main" id="{C3BFC708-17D0-4726-8C74-C5C12DF85FFF}"/>
                </a:ext>
              </a:extLst>
            </p:cNvPr>
            <p:cNvSpPr/>
            <p:nvPr/>
          </p:nvSpPr>
          <p:spPr>
            <a:xfrm>
              <a:off x="5115308" y="1890074"/>
              <a:ext cx="2912123" cy="33469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dirty="0">
                <a:solidFill>
                  <a:schemeClr val="bg1"/>
                </a:solidFill>
              </a:endParaRPr>
            </a:p>
            <a:p>
              <a:pPr algn="ctr"/>
              <a:r>
                <a:rPr kumimoji="1" lang="ja-JP" altLang="en-US" sz="1200" b="1" dirty="0">
                  <a:solidFill>
                    <a:schemeClr val="bg1"/>
                  </a:solidFill>
                </a:rPr>
                <a:t>ニュースメディア</a:t>
              </a:r>
              <a:endParaRPr kumimoji="1" lang="en-US" altLang="ja-JP" sz="1200" b="1" dirty="0">
                <a:solidFill>
                  <a:schemeClr val="bg1"/>
                </a:solidFill>
              </a:endParaRPr>
            </a:p>
            <a:p>
              <a:pPr algn="ctr"/>
              <a:r>
                <a:rPr kumimoji="1" lang="ja-JP" altLang="en-US" sz="1200" b="1" dirty="0">
                  <a:solidFill>
                    <a:schemeClr val="bg1"/>
                  </a:solidFill>
                </a:rPr>
                <a:t>として媒体が持つコンテクスト</a:t>
              </a:r>
              <a:endParaRPr kumimoji="1" lang="en-US" altLang="ja-JP" sz="1200" b="1" dirty="0">
                <a:solidFill>
                  <a:schemeClr val="bg1"/>
                </a:solidFill>
              </a:endParaRPr>
            </a:p>
            <a:p>
              <a:pPr algn="ctr"/>
              <a:endParaRPr kumimoji="1" lang="en-US" altLang="ja-JP" sz="1400" b="1" dirty="0">
                <a:solidFill>
                  <a:schemeClr val="bg1"/>
                </a:solidFill>
              </a:endParaRPr>
            </a:p>
            <a:p>
              <a:pPr algn="ctr"/>
              <a:endParaRPr kumimoji="1" lang="en-US" altLang="ja-JP" sz="1400" b="1" dirty="0">
                <a:solidFill>
                  <a:schemeClr val="bg1"/>
                </a:solidFill>
              </a:endParaRPr>
            </a:p>
            <a:p>
              <a:pPr algn="ctr"/>
              <a:endParaRPr kumimoji="1" lang="en-US" altLang="ja-JP" sz="1400" b="1" dirty="0">
                <a:solidFill>
                  <a:schemeClr val="bg1"/>
                </a:solidFill>
              </a:endParaRPr>
            </a:p>
            <a:p>
              <a:pPr algn="ctr"/>
              <a:endParaRPr kumimoji="1" lang="en-US" altLang="ja-JP" sz="1400" b="1" dirty="0">
                <a:solidFill>
                  <a:schemeClr val="bg1"/>
                </a:solidFill>
              </a:endParaRPr>
            </a:p>
            <a:p>
              <a:pPr algn="ctr"/>
              <a:endParaRPr kumimoji="1" lang="en-US" altLang="ja-JP" sz="1400" b="1" dirty="0">
                <a:solidFill>
                  <a:schemeClr val="bg1"/>
                </a:solidFill>
              </a:endParaRPr>
            </a:p>
            <a:p>
              <a:pPr algn="ctr"/>
              <a:endParaRPr kumimoji="1" lang="en-US" altLang="ja-JP" sz="1400" b="1" dirty="0">
                <a:solidFill>
                  <a:schemeClr val="bg1"/>
                </a:solidFill>
              </a:endParaRPr>
            </a:p>
            <a:p>
              <a:pPr algn="ctr"/>
              <a:endParaRPr kumimoji="1" lang="en-US" altLang="ja-JP" sz="1400" b="1" dirty="0">
                <a:solidFill>
                  <a:schemeClr val="bg1"/>
                </a:solidFill>
              </a:endParaRPr>
            </a:p>
            <a:p>
              <a:pPr algn="ctr"/>
              <a:endParaRPr kumimoji="1" lang="en-US" altLang="ja-JP" sz="1400" b="1" dirty="0">
                <a:solidFill>
                  <a:schemeClr val="bg1"/>
                </a:solidFill>
              </a:endParaRPr>
            </a:p>
            <a:p>
              <a:pPr algn="ctr"/>
              <a:endParaRPr kumimoji="1" lang="en-US" altLang="ja-JP" sz="1400" b="1" dirty="0">
                <a:solidFill>
                  <a:schemeClr val="bg1"/>
                </a:solidFill>
              </a:endParaRPr>
            </a:p>
            <a:p>
              <a:pPr algn="ctr"/>
              <a:endParaRPr kumimoji="1" lang="en-US" altLang="ja-JP" sz="1400" b="1" dirty="0">
                <a:solidFill>
                  <a:schemeClr val="bg1"/>
                </a:solidFill>
              </a:endParaRPr>
            </a:p>
            <a:p>
              <a:pPr algn="ctr"/>
              <a:endParaRPr kumimoji="1" lang="ja-JP" altLang="en-US" sz="1400" b="1" dirty="0">
                <a:solidFill>
                  <a:schemeClr val="bg1"/>
                </a:solidFill>
              </a:endParaRPr>
            </a:p>
          </p:txBody>
        </p:sp>
        <p:grpSp>
          <p:nvGrpSpPr>
            <p:cNvPr id="2" name="グループ化 1">
              <a:extLst>
                <a:ext uri="{FF2B5EF4-FFF2-40B4-BE49-F238E27FC236}">
                  <a16:creationId xmlns:a16="http://schemas.microsoft.com/office/drawing/2014/main" id="{DB152681-321A-4F2F-9FA8-ECB863AAF14A}"/>
                </a:ext>
              </a:extLst>
            </p:cNvPr>
            <p:cNvGrpSpPr/>
            <p:nvPr/>
          </p:nvGrpSpPr>
          <p:grpSpPr>
            <a:xfrm>
              <a:off x="5322809" y="2919648"/>
              <a:ext cx="2497122" cy="2151447"/>
              <a:chOff x="2307627" y="3025312"/>
              <a:chExt cx="2968119" cy="2457834"/>
            </a:xfrm>
          </p:grpSpPr>
          <p:sp>
            <p:nvSpPr>
              <p:cNvPr id="39" name="楕円 38">
                <a:extLst>
                  <a:ext uri="{FF2B5EF4-FFF2-40B4-BE49-F238E27FC236}">
                    <a16:creationId xmlns:a16="http://schemas.microsoft.com/office/drawing/2014/main" id="{C5883F9B-79C1-4012-BD3F-F6EF65262168}"/>
                  </a:ext>
                </a:extLst>
              </p:cNvPr>
              <p:cNvSpPr/>
              <p:nvPr/>
            </p:nvSpPr>
            <p:spPr>
              <a:xfrm>
                <a:off x="2307627" y="3025312"/>
                <a:ext cx="2968119" cy="245783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bg1"/>
                    </a:solidFill>
                  </a:rPr>
                  <a:t>サッカー・スポーツ関連</a:t>
                </a:r>
                <a:endParaRPr kumimoji="1" lang="en-US" altLang="ja-JP" sz="1000" b="1" dirty="0">
                  <a:solidFill>
                    <a:schemeClr val="bg1"/>
                  </a:solidFill>
                </a:endParaRPr>
              </a:p>
              <a:p>
                <a:pPr algn="ctr"/>
                <a:r>
                  <a:rPr kumimoji="1" lang="ja-JP" altLang="en-US" sz="1000" b="1" dirty="0">
                    <a:solidFill>
                      <a:schemeClr val="bg1"/>
                    </a:solidFill>
                  </a:rPr>
                  <a:t>として記事が持つコンテクスト</a:t>
                </a:r>
                <a:endParaRPr kumimoji="1" lang="en-US" altLang="ja-JP" sz="1000" b="1" dirty="0">
                  <a:solidFill>
                    <a:schemeClr val="bg1"/>
                  </a:solidFill>
                </a:endParaRPr>
              </a:p>
              <a:p>
                <a:pPr algn="ctr"/>
                <a:endParaRPr kumimoji="1" lang="en-US" altLang="ja-JP" sz="1000" b="1" dirty="0">
                  <a:solidFill>
                    <a:schemeClr val="bg1"/>
                  </a:solidFill>
                </a:endParaRPr>
              </a:p>
              <a:p>
                <a:pPr algn="ctr"/>
                <a:endParaRPr kumimoji="1" lang="en-US" altLang="ja-JP" sz="1000" b="1" dirty="0">
                  <a:solidFill>
                    <a:schemeClr val="bg1"/>
                  </a:solidFill>
                </a:endParaRPr>
              </a:p>
              <a:p>
                <a:pPr algn="ctr"/>
                <a:endParaRPr kumimoji="1" lang="en-US" altLang="ja-JP" sz="1000" b="1" dirty="0">
                  <a:solidFill>
                    <a:schemeClr val="bg1"/>
                  </a:solidFill>
                </a:endParaRPr>
              </a:p>
              <a:p>
                <a:pPr algn="ctr"/>
                <a:endParaRPr kumimoji="1" lang="en-US" altLang="ja-JP" sz="1000" b="1" dirty="0">
                  <a:solidFill>
                    <a:schemeClr val="bg1"/>
                  </a:solidFill>
                </a:endParaRPr>
              </a:p>
              <a:p>
                <a:pPr algn="ctr"/>
                <a:endParaRPr kumimoji="1" lang="en-US" altLang="ja-JP" sz="1000" b="1" dirty="0">
                  <a:solidFill>
                    <a:schemeClr val="bg1"/>
                  </a:solidFill>
                </a:endParaRPr>
              </a:p>
              <a:p>
                <a:pPr algn="ctr"/>
                <a:endParaRPr kumimoji="1" lang="en-US" altLang="ja-JP" sz="1000" b="1" dirty="0">
                  <a:solidFill>
                    <a:schemeClr val="bg1"/>
                  </a:solidFill>
                </a:endParaRPr>
              </a:p>
              <a:p>
                <a:pPr algn="ctr"/>
                <a:endParaRPr kumimoji="1" lang="en-US" altLang="ja-JP" sz="1000" b="1" dirty="0">
                  <a:solidFill>
                    <a:schemeClr val="bg1"/>
                  </a:solidFill>
                </a:endParaRPr>
              </a:p>
              <a:p>
                <a:pPr algn="ctr"/>
                <a:endParaRPr kumimoji="1" lang="ja-JP" altLang="en-US" sz="1000" b="1" dirty="0">
                  <a:solidFill>
                    <a:schemeClr val="bg1"/>
                  </a:solidFill>
                </a:endParaRPr>
              </a:p>
            </p:txBody>
          </p:sp>
          <p:sp>
            <p:nvSpPr>
              <p:cNvPr id="27" name="楕円 26">
                <a:extLst>
                  <a:ext uri="{FF2B5EF4-FFF2-40B4-BE49-F238E27FC236}">
                    <a16:creationId xmlns:a16="http://schemas.microsoft.com/office/drawing/2014/main" id="{E4E7ECD8-D7A1-43B2-8A8D-05FB2F77754F}"/>
                  </a:ext>
                </a:extLst>
              </p:cNvPr>
              <p:cNvSpPr/>
              <p:nvPr/>
            </p:nvSpPr>
            <p:spPr>
              <a:xfrm>
                <a:off x="2590724" y="4013009"/>
                <a:ext cx="2401926" cy="135547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bg1"/>
                    </a:solidFill>
                  </a:rPr>
                  <a:t>母・子育てといった</a:t>
                </a:r>
                <a:endParaRPr kumimoji="1" lang="en-US" altLang="ja-JP" sz="1000" b="1" dirty="0">
                  <a:solidFill>
                    <a:schemeClr val="bg1"/>
                  </a:solidFill>
                </a:endParaRPr>
              </a:p>
              <a:p>
                <a:pPr algn="ctr"/>
                <a:r>
                  <a:rPr kumimoji="1" lang="ja-JP" altLang="en-US" sz="1000" b="1" dirty="0">
                    <a:solidFill>
                      <a:schemeClr val="bg1"/>
                    </a:solidFill>
                  </a:rPr>
                  <a:t>「ワード」のコンテクスト</a:t>
                </a:r>
                <a:endParaRPr kumimoji="1" lang="en-US" altLang="ja-JP" sz="1000" b="1" dirty="0">
                  <a:solidFill>
                    <a:schemeClr val="bg1"/>
                  </a:solidFill>
                </a:endParaRPr>
              </a:p>
            </p:txBody>
          </p:sp>
        </p:grpSp>
      </p:grpSp>
      <p:sp>
        <p:nvSpPr>
          <p:cNvPr id="23" name="テキスト ボックス 22">
            <a:extLst>
              <a:ext uri="{FF2B5EF4-FFF2-40B4-BE49-F238E27FC236}">
                <a16:creationId xmlns:a16="http://schemas.microsoft.com/office/drawing/2014/main" id="{B7414E63-DBF7-4622-9ECF-09E47B7368E1}"/>
              </a:ext>
            </a:extLst>
          </p:cNvPr>
          <p:cNvSpPr txBox="1"/>
          <p:nvPr/>
        </p:nvSpPr>
        <p:spPr>
          <a:xfrm>
            <a:off x="533400" y="3955578"/>
            <a:ext cx="3163131" cy="466707"/>
          </a:xfrm>
          <a:prstGeom prst="rect">
            <a:avLst/>
          </a:prstGeom>
          <a:noFill/>
        </p:spPr>
        <p:txBody>
          <a:bodyPr wrap="square" rtlCol="0">
            <a:noAutofit/>
          </a:bodyPr>
          <a:lstStyle/>
          <a:p>
            <a:pPr algn="ctr">
              <a:lnSpc>
                <a:spcPct val="110000"/>
              </a:lnSpc>
            </a:pPr>
            <a:r>
              <a:rPr kumimoji="1" lang="ja-JP" altLang="en-US" sz="1400" b="1" dirty="0"/>
              <a:t>どんな読者が、いつ、どう読むか？</a:t>
            </a:r>
            <a:endParaRPr kumimoji="1" lang="en-US" altLang="ja-JP" sz="1400" b="1" dirty="0"/>
          </a:p>
          <a:p>
            <a:pPr algn="ctr">
              <a:lnSpc>
                <a:spcPct val="110000"/>
              </a:lnSpc>
            </a:pPr>
            <a:r>
              <a:rPr kumimoji="1" lang="ja-JP" altLang="en-US" sz="1400" b="1" dirty="0"/>
              <a:t>によって受け手が感じる</a:t>
            </a:r>
            <a:endParaRPr kumimoji="1" lang="en-US" altLang="ja-JP" sz="1400" b="1" dirty="0"/>
          </a:p>
          <a:p>
            <a:pPr algn="ctr">
              <a:lnSpc>
                <a:spcPct val="110000"/>
              </a:lnSpc>
            </a:pPr>
            <a:r>
              <a:rPr kumimoji="1" lang="ja-JP" altLang="en-US" sz="1400" b="1" dirty="0"/>
              <a:t>「コンテクスト」＝文脈は異なる</a:t>
            </a:r>
            <a:endParaRPr kumimoji="1" lang="en-US" altLang="ja-JP" sz="1400" b="1" dirty="0"/>
          </a:p>
        </p:txBody>
      </p:sp>
      <p:sp>
        <p:nvSpPr>
          <p:cNvPr id="9" name="矢印: 右 8">
            <a:extLst>
              <a:ext uri="{FF2B5EF4-FFF2-40B4-BE49-F238E27FC236}">
                <a16:creationId xmlns:a16="http://schemas.microsoft.com/office/drawing/2014/main" id="{731FF2F8-D32E-421B-9A14-D25ADC3058B7}"/>
              </a:ext>
            </a:extLst>
          </p:cNvPr>
          <p:cNvSpPr/>
          <p:nvPr/>
        </p:nvSpPr>
        <p:spPr>
          <a:xfrm flipH="1">
            <a:off x="3875052" y="2247599"/>
            <a:ext cx="600435" cy="563224"/>
          </a:xfrm>
          <a:prstGeom prst="rightArrow">
            <a:avLst>
              <a:gd name="adj1" fmla="val 50000"/>
              <a:gd name="adj2" fmla="val 33827"/>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Picture 4">
            <a:extLst>
              <a:ext uri="{FF2B5EF4-FFF2-40B4-BE49-F238E27FC236}">
                <a16:creationId xmlns:a16="http://schemas.microsoft.com/office/drawing/2014/main" id="{793A3A3D-F035-48CA-8F25-A2C703B8A6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8802972" y="2032971"/>
            <a:ext cx="1700512" cy="3175635"/>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7" name="グラフィックス 6" descr="人の集団 枠線">
            <a:extLst>
              <a:ext uri="{FF2B5EF4-FFF2-40B4-BE49-F238E27FC236}">
                <a16:creationId xmlns:a16="http://schemas.microsoft.com/office/drawing/2014/main" id="{9CDF3BD6-C3B0-4D6C-8DD9-57A4348C3F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6534" y="2394007"/>
            <a:ext cx="1520034" cy="1520035"/>
          </a:xfrm>
          <a:prstGeom prst="rect">
            <a:avLst/>
          </a:prstGeom>
        </p:spPr>
      </p:pic>
      <p:sp>
        <p:nvSpPr>
          <p:cNvPr id="25" name="矢印: 右 24">
            <a:extLst>
              <a:ext uri="{FF2B5EF4-FFF2-40B4-BE49-F238E27FC236}">
                <a16:creationId xmlns:a16="http://schemas.microsoft.com/office/drawing/2014/main" id="{BEC129DA-ECD7-4C27-84DA-9C2D4CEA30D3}"/>
              </a:ext>
            </a:extLst>
          </p:cNvPr>
          <p:cNvSpPr/>
          <p:nvPr/>
        </p:nvSpPr>
        <p:spPr>
          <a:xfrm flipH="1">
            <a:off x="3875052" y="3339177"/>
            <a:ext cx="600435" cy="563224"/>
          </a:xfrm>
          <a:prstGeom prst="rightArrow">
            <a:avLst>
              <a:gd name="adj1" fmla="val 50000"/>
              <a:gd name="adj2" fmla="val 33827"/>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矢印: 右 27">
            <a:extLst>
              <a:ext uri="{FF2B5EF4-FFF2-40B4-BE49-F238E27FC236}">
                <a16:creationId xmlns:a16="http://schemas.microsoft.com/office/drawing/2014/main" id="{75C3106A-C15E-4B56-BC8A-A20984EEC31C}"/>
              </a:ext>
            </a:extLst>
          </p:cNvPr>
          <p:cNvSpPr/>
          <p:nvPr/>
        </p:nvSpPr>
        <p:spPr>
          <a:xfrm flipH="1">
            <a:off x="3875052" y="4362609"/>
            <a:ext cx="600435" cy="563224"/>
          </a:xfrm>
          <a:prstGeom prst="rightArrow">
            <a:avLst>
              <a:gd name="adj1" fmla="val 50000"/>
              <a:gd name="adj2" fmla="val 33827"/>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タイトル 3">
            <a:extLst>
              <a:ext uri="{FF2B5EF4-FFF2-40B4-BE49-F238E27FC236}">
                <a16:creationId xmlns:a16="http://schemas.microsoft.com/office/drawing/2014/main" id="{58969F71-252C-4582-A138-FB4D1BC7EF03}"/>
              </a:ext>
            </a:extLst>
          </p:cNvPr>
          <p:cNvSpPr txBox="1">
            <a:spLocks/>
          </p:cNvSpPr>
          <p:nvPr/>
        </p:nvSpPr>
        <p:spPr>
          <a:xfrm>
            <a:off x="937645" y="917618"/>
            <a:ext cx="4544834" cy="648511"/>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solidFill>
                  <a:schemeClr val="tx2"/>
                </a:solidFill>
              </a:rPr>
              <a:t>媒体社として複層の「コンテクスト」</a:t>
            </a:r>
            <a:endParaRPr lang="en-US" altLang="ja-JP" sz="2000" b="1" dirty="0">
              <a:solidFill>
                <a:schemeClr val="tx2"/>
              </a:solidFill>
            </a:endParaRPr>
          </a:p>
          <a:p>
            <a:r>
              <a:rPr lang="ja-JP" altLang="en-US" sz="2000" b="1" dirty="0">
                <a:solidFill>
                  <a:schemeClr val="tx2"/>
                </a:solidFill>
              </a:rPr>
              <a:t>を踏まえたアプローチを追求</a:t>
            </a:r>
            <a:endParaRPr lang="en-US" altLang="ja-JP" sz="2000" b="1" dirty="0">
              <a:solidFill>
                <a:schemeClr val="tx2"/>
              </a:solidFill>
            </a:endParaRPr>
          </a:p>
        </p:txBody>
      </p:sp>
      <p:sp>
        <p:nvSpPr>
          <p:cNvPr id="15" name="スライド番号プレースホルダー 4">
            <a:extLst>
              <a:ext uri="{FF2B5EF4-FFF2-40B4-BE49-F238E27FC236}">
                <a16:creationId xmlns:a16="http://schemas.microsoft.com/office/drawing/2014/main" id="{C2B0990D-E976-4E5E-B992-3D833E004C83}"/>
              </a:ext>
            </a:extLst>
          </p:cNvPr>
          <p:cNvSpPr>
            <a:spLocks noGrp="1"/>
          </p:cNvSpPr>
          <p:nvPr>
            <p:ph type="sldNum" sz="quarter" idx="12"/>
          </p:nvPr>
        </p:nvSpPr>
        <p:spPr>
          <a:xfrm>
            <a:off x="5698525" y="6470650"/>
            <a:ext cx="794951" cy="365125"/>
          </a:xfrm>
        </p:spPr>
        <p:txBody>
          <a:bodyPr/>
          <a:lstStyle/>
          <a:p>
            <a:fld id="{EAAD841D-2F07-48BD-ABA8-7C40C8700444}" type="slidenum">
              <a:rPr kumimoji="1" lang="ja-JP" altLang="en-US" smtClean="0"/>
              <a:t>9</a:t>
            </a:fld>
            <a:endParaRPr kumimoji="1" lang="ja-JP" altLang="en-US"/>
          </a:p>
        </p:txBody>
      </p:sp>
      <p:sp>
        <p:nvSpPr>
          <p:cNvPr id="19" name="正方形/長方形 18">
            <a:extLst>
              <a:ext uri="{FF2B5EF4-FFF2-40B4-BE49-F238E27FC236}">
                <a16:creationId xmlns:a16="http://schemas.microsoft.com/office/drawing/2014/main" id="{5D863340-06AC-4EB7-8F03-AB998DC54EF6}"/>
              </a:ext>
            </a:extLst>
          </p:cNvPr>
          <p:cNvSpPr/>
          <p:nvPr/>
        </p:nvSpPr>
        <p:spPr>
          <a:xfrm>
            <a:off x="234494" y="5916481"/>
            <a:ext cx="11430000" cy="3964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spc="-150" dirty="0">
                <a:solidFill>
                  <a:schemeClr val="tx1"/>
                </a:solidFill>
              </a:rPr>
              <a:t>読者接点を担う媒体社だからこそ最終的に</a:t>
            </a:r>
            <a:r>
              <a:rPr lang="ja-JP" altLang="en-US" sz="2400" b="1" spc="-150" dirty="0">
                <a:solidFill>
                  <a:srgbClr val="D11E71"/>
                </a:solidFill>
              </a:rPr>
              <a:t>「どう届くか」</a:t>
            </a:r>
            <a:r>
              <a:rPr lang="ja-JP" altLang="en-US" b="1" spc="-150" dirty="0">
                <a:solidFill>
                  <a:schemeClr val="tx1"/>
                </a:solidFill>
              </a:rPr>
              <a:t>を意識したコミュニケーションを</a:t>
            </a:r>
            <a:endParaRPr lang="en-US" altLang="ja-JP" sz="1400" b="1" spc="-150" dirty="0">
              <a:solidFill>
                <a:schemeClr val="tx1"/>
              </a:solidFill>
            </a:endParaRPr>
          </a:p>
        </p:txBody>
      </p:sp>
      <p:sp>
        <p:nvSpPr>
          <p:cNvPr id="20" name="二等辺三角形 19">
            <a:extLst>
              <a:ext uri="{FF2B5EF4-FFF2-40B4-BE49-F238E27FC236}">
                <a16:creationId xmlns:a16="http://schemas.microsoft.com/office/drawing/2014/main" id="{9DE6A73D-18F1-4942-BB81-87F293A41ABC}"/>
              </a:ext>
            </a:extLst>
          </p:cNvPr>
          <p:cNvSpPr/>
          <p:nvPr/>
        </p:nvSpPr>
        <p:spPr>
          <a:xfrm flipV="1">
            <a:off x="4937406" y="5511110"/>
            <a:ext cx="1887028" cy="206140"/>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22353223"/>
      </p:ext>
    </p:extLst>
  </p:cSld>
  <p:clrMapOvr>
    <a:masterClrMapping/>
  </p:clrMapOvr>
</p:sld>
</file>

<file path=ppt/theme/theme1.xml><?xml version="1.0" encoding="utf-8"?>
<a:theme xmlns:a="http://schemas.openxmlformats.org/drawingml/2006/main" name="Office テーマ">
  <a:themeElements>
    <a:clrScheme name="ADS説明会投影資料">
      <a:dk1>
        <a:srgbClr val="000000"/>
      </a:dk1>
      <a:lt1>
        <a:sysClr val="window" lastClr="FFFFFF"/>
      </a:lt1>
      <a:dk2>
        <a:srgbClr val="4A79B7"/>
      </a:dk2>
      <a:lt2>
        <a:srgbClr val="EA606C"/>
      </a:lt2>
      <a:accent1>
        <a:srgbClr val="7E9ADB"/>
      </a:accent1>
      <a:accent2>
        <a:srgbClr val="BAC4EB"/>
      </a:accent2>
      <a:accent3>
        <a:srgbClr val="00AEA4"/>
      </a:accent3>
      <a:accent4>
        <a:srgbClr val="E7589A"/>
      </a:accent4>
      <a:accent5>
        <a:srgbClr val="FDAF3F"/>
      </a:accent5>
      <a:accent6>
        <a:srgbClr val="256FBD"/>
      </a:accent6>
      <a:hlink>
        <a:srgbClr val="256FBD"/>
      </a:hlink>
      <a:folHlink>
        <a:srgbClr val="954F72"/>
      </a:folHlink>
    </a:clrScheme>
    <a:fontScheme name="游ゴシック">
      <a:majorFont>
        <a:latin typeface="游ゴシック"/>
        <a:ea typeface="游ゴシック"/>
        <a:cs typeface=""/>
      </a:majorFont>
      <a:minorFont>
        <a:latin typeface="游ゴシック"/>
        <a:ea typeface="游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5614</TotalTime>
  <Words>2650</Words>
  <Application>Microsoft Office PowerPoint</Application>
  <PresentationFormat>ワイド画面</PresentationFormat>
  <Paragraphs>534</Paragraphs>
  <Slides>28</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28</vt:i4>
      </vt:variant>
    </vt:vector>
  </HeadingPairs>
  <TitlesOfParts>
    <vt:vector size="34" baseType="lpstr">
      <vt:lpstr>AxisStd-Bold</vt:lpstr>
      <vt:lpstr>Yu Gothic</vt:lpstr>
      <vt:lpstr>Yu Gothic</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seisaku</dc:creator>
  <cp:lastModifiedBy>入尾野　篤彦</cp:lastModifiedBy>
  <cp:revision>10</cp:revision>
  <dcterms:created xsi:type="dcterms:W3CDTF">2020-10-23T01:19:13Z</dcterms:created>
  <dcterms:modified xsi:type="dcterms:W3CDTF">2023-06-08T00:54:19Z</dcterms:modified>
</cp:coreProperties>
</file>