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1049" r:id="rId2"/>
    <p:sldId id="2710" r:id="rId3"/>
    <p:sldId id="2711" r:id="rId4"/>
    <p:sldId id="2713" r:id="rId5"/>
    <p:sldId id="2714" r:id="rId6"/>
    <p:sldId id="2556" r:id="rId7"/>
    <p:sldId id="2513" r:id="rId8"/>
    <p:sldId id="2514" r:id="rId9"/>
    <p:sldId id="1424" r:id="rId10"/>
    <p:sldId id="2715" r:id="rId11"/>
    <p:sldId id="2445" r:id="rId12"/>
    <p:sldId id="2447" r:id="rId13"/>
    <p:sldId id="2448" r:id="rId14"/>
    <p:sldId id="2576" r:id="rId15"/>
    <p:sldId id="26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F52BAC-B928-41FE-BA51-0FD5B236DC78}">
          <p14:sldIdLst>
            <p14:sldId id="1049"/>
            <p14:sldId id="2710"/>
            <p14:sldId id="2711"/>
            <p14:sldId id="2713"/>
            <p14:sldId id="2714"/>
            <p14:sldId id="2556"/>
            <p14:sldId id="2513"/>
            <p14:sldId id="2514"/>
            <p14:sldId id="1424"/>
            <p14:sldId id="2715"/>
            <p14:sldId id="2445"/>
            <p14:sldId id="2447"/>
            <p14:sldId id="2448"/>
            <p14:sldId id="2576"/>
            <p14:sldId id="2676"/>
          </p14:sldIdLst>
        </p14:section>
        <p14:section name="Default Section" id="{3041EB21-6691-4A69-A874-A8B921B0766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CC4F3D-7A10-4F1D-B554-0420018BBC43}" v="374" dt="2024-03-15T15:49:27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o Chiariglione" userId="03ff1134-c2b7-4932-850d-6529216fed29" providerId="ADAL" clId="{24CC4F3D-7A10-4F1D-B554-0420018BBC43}"/>
    <pc:docChg chg="undo redo custSel addSld delSld modSld modSection">
      <pc:chgData name="Leonardo Chiariglione" userId="03ff1134-c2b7-4932-850d-6529216fed29" providerId="ADAL" clId="{24CC4F3D-7A10-4F1D-B554-0420018BBC43}" dt="2024-03-15T15:49:27.528" v="2268" actId="20577"/>
      <pc:docMkLst>
        <pc:docMk/>
      </pc:docMkLst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26916318" sldId="261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4186222287" sldId="263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410953207" sldId="325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688364333" sldId="401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609031272" sldId="404"/>
        </pc:sldMkLst>
      </pc:sldChg>
      <pc:sldChg chg="add del">
        <pc:chgData name="Leonardo Chiariglione" userId="03ff1134-c2b7-4932-850d-6529216fed29" providerId="ADAL" clId="{24CC4F3D-7A10-4F1D-B554-0420018BBC43}" dt="2024-03-04T11:33:58.115" v="2070" actId="47"/>
        <pc:sldMkLst>
          <pc:docMk/>
          <pc:sldMk cId="3945264366" sldId="1046"/>
        </pc:sldMkLst>
      </pc:sldChg>
      <pc:sldChg chg="add del">
        <pc:chgData name="Leonardo Chiariglione" userId="03ff1134-c2b7-4932-850d-6529216fed29" providerId="ADAL" clId="{24CC4F3D-7A10-4F1D-B554-0420018BBC43}" dt="2024-03-04T11:33:58.115" v="2070" actId="47"/>
        <pc:sldMkLst>
          <pc:docMk/>
          <pc:sldMk cId="3587697563" sldId="1047"/>
        </pc:sldMkLst>
      </pc:sldChg>
      <pc:sldChg chg="add del">
        <pc:chgData name="Leonardo Chiariglione" userId="03ff1134-c2b7-4932-850d-6529216fed29" providerId="ADAL" clId="{24CC4F3D-7A10-4F1D-B554-0420018BBC43}" dt="2024-03-04T11:33:58.115" v="2070" actId="47"/>
        <pc:sldMkLst>
          <pc:docMk/>
          <pc:sldMk cId="1290830441" sldId="1048"/>
        </pc:sldMkLst>
      </pc:sldChg>
      <pc:sldChg chg="addSp delSp modSp mod">
        <pc:chgData name="Leonardo Chiariglione" userId="03ff1134-c2b7-4932-850d-6529216fed29" providerId="ADAL" clId="{24CC4F3D-7A10-4F1D-B554-0420018BBC43}" dt="2024-03-13T14:58:36.170" v="2261" actId="20577"/>
        <pc:sldMkLst>
          <pc:docMk/>
          <pc:sldMk cId="2002376764" sldId="1049"/>
        </pc:sldMkLst>
        <pc:spChg chg="del">
          <ac:chgData name="Leonardo Chiariglione" userId="03ff1134-c2b7-4932-850d-6529216fed29" providerId="ADAL" clId="{24CC4F3D-7A10-4F1D-B554-0420018BBC43}" dt="2024-03-11T15:02:25.213" v="2102" actId="478"/>
          <ac:spMkLst>
            <pc:docMk/>
            <pc:sldMk cId="2002376764" sldId="1049"/>
            <ac:spMk id="4" creationId="{5DD2FF83-21CA-E11D-F8FA-D0EEC00DA6B2}"/>
          </ac:spMkLst>
        </pc:spChg>
        <pc:spChg chg="add mod">
          <ac:chgData name="Leonardo Chiariglione" userId="03ff1134-c2b7-4932-850d-6529216fed29" providerId="ADAL" clId="{24CC4F3D-7A10-4F1D-B554-0420018BBC43}" dt="2024-03-13T14:58:36.170" v="2261" actId="20577"/>
          <ac:spMkLst>
            <pc:docMk/>
            <pc:sldMk cId="2002376764" sldId="1049"/>
            <ac:spMk id="8" creationId="{0B8BCA91-38B8-8DD3-84A8-CBBE5B77B59C}"/>
          </ac:spMkLst>
        </pc:spChg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791077940" sldId="1050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167427313" sldId="1051"/>
        </pc:sldMkLst>
      </pc:sldChg>
      <pc:sldChg chg="modSp add mod">
        <pc:chgData name="Leonardo Chiariglione" userId="03ff1134-c2b7-4932-850d-6529216fed29" providerId="ADAL" clId="{24CC4F3D-7A10-4F1D-B554-0420018BBC43}" dt="2024-03-04T11:36:28.897" v="2101" actId="20577"/>
        <pc:sldMkLst>
          <pc:docMk/>
          <pc:sldMk cId="582999081" sldId="1424"/>
        </pc:sldMkLst>
        <pc:spChg chg="mod">
          <ac:chgData name="Leonardo Chiariglione" userId="03ff1134-c2b7-4932-850d-6529216fed29" providerId="ADAL" clId="{24CC4F3D-7A10-4F1D-B554-0420018BBC43}" dt="2024-03-04T11:36:28.897" v="2101" actId="20577"/>
          <ac:spMkLst>
            <pc:docMk/>
            <pc:sldMk cId="582999081" sldId="1424"/>
            <ac:spMk id="2" creationId="{40B4BF31-40F1-45AD-B9B7-774E3AC92F6A}"/>
          </ac:spMkLst>
        </pc:spChg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359396968" sldId="1806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988393037" sldId="1965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476336778" sldId="1981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266104460" sldId="2109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776444929" sldId="2110"/>
        </pc:sldMkLst>
      </pc:sldChg>
      <pc:sldChg chg="delSp del mod delAnim">
        <pc:chgData name="Leonardo Chiariglione" userId="03ff1134-c2b7-4932-850d-6529216fed29" providerId="ADAL" clId="{24CC4F3D-7A10-4F1D-B554-0420018BBC43}" dt="2024-03-04T10:53:31.291" v="1459" actId="47"/>
        <pc:sldMkLst>
          <pc:docMk/>
          <pc:sldMk cId="1926492046" sldId="2112"/>
        </pc:sldMkLst>
        <pc:spChg chg="del">
          <ac:chgData name="Leonardo Chiariglione" userId="03ff1134-c2b7-4932-850d-6529216fed29" providerId="ADAL" clId="{24CC4F3D-7A10-4F1D-B554-0420018BBC43}" dt="2024-03-04T10:52:55.858" v="1414" actId="21"/>
          <ac:spMkLst>
            <pc:docMk/>
            <pc:sldMk cId="1926492046" sldId="2112"/>
            <ac:spMk id="5" creationId="{0E5F8EB4-DE68-10EC-9B54-F47A4A51B672}"/>
          </ac:spMkLst>
        </pc:spChg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66210087" sldId="2180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641409576" sldId="2181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999408749" sldId="2183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860382460" sldId="2184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837563786" sldId="2185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53100181" sldId="2186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129402390" sldId="2187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810823656" sldId="2188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20989815" sldId="2189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538949552" sldId="2190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286952909" sldId="2191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863419138" sldId="2195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985458235" sldId="2196"/>
        </pc:sldMkLst>
      </pc:sldChg>
      <pc:sldChg chg="del">
        <pc:chgData name="Leonardo Chiariglione" userId="03ff1134-c2b7-4932-850d-6529216fed29" providerId="ADAL" clId="{24CC4F3D-7A10-4F1D-B554-0420018BBC43}" dt="2024-03-04T10:46:48.437" v="1277" actId="47"/>
        <pc:sldMkLst>
          <pc:docMk/>
          <pc:sldMk cId="4032900876" sldId="2231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864889277" sldId="2245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696455862" sldId="2246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436382769" sldId="2331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107462085" sldId="2339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798158722" sldId="2343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779870867" sldId="2344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109354314" sldId="2345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34614827" sldId="2346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985235526" sldId="2347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4066362884" sldId="2348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869257677" sldId="2349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604848864" sldId="2351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98085345" sldId="2352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410487345" sldId="2354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129489940" sldId="2356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112385688" sldId="2357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872239774" sldId="2358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732286950" sldId="2359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772545737" sldId="2360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4070305330" sldId="2361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978460921" sldId="2362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848666170" sldId="2363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303895041" sldId="2364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540409192" sldId="2365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812423600" sldId="2366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817526774" sldId="2367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12234281" sldId="2368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529974507" sldId="2369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140101219" sldId="2370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303290982" sldId="2371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917360038" sldId="2372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758444437" sldId="2373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487417529" sldId="2374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376555214" sldId="2375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364191139" sldId="2376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537258169" sldId="2377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570808243" sldId="2378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744456134" sldId="2382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042859378" sldId="2385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076990277" sldId="2388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41456383" sldId="2389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482052066" sldId="2399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562423711" sldId="2401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299716070" sldId="2402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459893695" sldId="2409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267945199" sldId="2410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205764799" sldId="2414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836029453" sldId="2418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4183767550" sldId="2420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4029018634" sldId="2421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068838864" sldId="2422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856200069" sldId="2423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730115450" sldId="2424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272680995" sldId="2425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528886986" sldId="2426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432248540" sldId="2427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220722277" sldId="2428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4165955248" sldId="2429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4268223154" sldId="2430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472606199" sldId="2431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976254778" sldId="2432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727616400" sldId="2434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681234394" sldId="2435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143819984" sldId="2436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121109540" sldId="2437"/>
        </pc:sldMkLst>
      </pc:sldChg>
      <pc:sldChg chg="del">
        <pc:chgData name="Leonardo Chiariglione" userId="03ff1134-c2b7-4932-850d-6529216fed29" providerId="ADAL" clId="{24CC4F3D-7A10-4F1D-B554-0420018BBC43}" dt="2024-03-04T10:46:04.639" v="1275" actId="47"/>
        <pc:sldMkLst>
          <pc:docMk/>
          <pc:sldMk cId="1488663094" sldId="2443"/>
        </pc:sldMkLst>
      </pc:sldChg>
      <pc:sldChg chg="modSp mod modAnim">
        <pc:chgData name="Leonardo Chiariglione" userId="03ff1134-c2b7-4932-850d-6529216fed29" providerId="ADAL" clId="{24CC4F3D-7A10-4F1D-B554-0420018BBC43}" dt="2024-03-11T15:51:57.300" v="2171" actId="20577"/>
        <pc:sldMkLst>
          <pc:docMk/>
          <pc:sldMk cId="1399205820" sldId="2445"/>
        </pc:sldMkLst>
        <pc:spChg chg="mod">
          <ac:chgData name="Leonardo Chiariglione" userId="03ff1134-c2b7-4932-850d-6529216fed29" providerId="ADAL" clId="{24CC4F3D-7A10-4F1D-B554-0420018BBC43}" dt="2024-03-04T11:03:35.948" v="1536" actId="1035"/>
          <ac:spMkLst>
            <pc:docMk/>
            <pc:sldMk cId="1399205820" sldId="2445"/>
            <ac:spMk id="4" creationId="{1706ADB6-8DA8-1B21-DD73-3765C627F16D}"/>
          </ac:spMkLst>
        </pc:spChg>
        <pc:spChg chg="mod">
          <ac:chgData name="Leonardo Chiariglione" userId="03ff1134-c2b7-4932-850d-6529216fed29" providerId="ADAL" clId="{24CC4F3D-7A10-4F1D-B554-0420018BBC43}" dt="2024-03-11T15:51:57.300" v="2171" actId="20577"/>
          <ac:spMkLst>
            <pc:docMk/>
            <pc:sldMk cId="1399205820" sldId="2445"/>
            <ac:spMk id="8" creationId="{A24038C0-4BD2-9590-7994-098B0C9A1A88}"/>
          </ac:spMkLst>
        </pc:spChg>
      </pc:sldChg>
      <pc:sldChg chg="modSp del mod addAnim delAnim">
        <pc:chgData name="Leonardo Chiariglione" userId="03ff1134-c2b7-4932-850d-6529216fed29" providerId="ADAL" clId="{24CC4F3D-7A10-4F1D-B554-0420018BBC43}" dt="2024-03-04T11:05:27.586" v="1553" actId="47"/>
        <pc:sldMkLst>
          <pc:docMk/>
          <pc:sldMk cId="143738603" sldId="2446"/>
        </pc:sldMkLst>
        <pc:spChg chg="mod">
          <ac:chgData name="Leonardo Chiariglione" userId="03ff1134-c2b7-4932-850d-6529216fed29" providerId="ADAL" clId="{24CC4F3D-7A10-4F1D-B554-0420018BBC43}" dt="2024-03-04T11:03:10.068" v="1513" actId="21"/>
          <ac:spMkLst>
            <pc:docMk/>
            <pc:sldMk cId="143738603" sldId="2446"/>
            <ac:spMk id="10" creationId="{F02C6AAC-E730-E618-DBF0-71BAE60602BD}"/>
          </ac:spMkLst>
        </pc:spChg>
      </pc:sldChg>
      <pc:sldChg chg="modSp mod modAnim">
        <pc:chgData name="Leonardo Chiariglione" userId="03ff1134-c2b7-4932-850d-6529216fed29" providerId="ADAL" clId="{24CC4F3D-7A10-4F1D-B554-0420018BBC43}" dt="2024-03-11T15:52:17.658" v="2187" actId="20577"/>
        <pc:sldMkLst>
          <pc:docMk/>
          <pc:sldMk cId="1125313113" sldId="2447"/>
        </pc:sldMkLst>
        <pc:spChg chg="mod">
          <ac:chgData name="Leonardo Chiariglione" userId="03ff1134-c2b7-4932-850d-6529216fed29" providerId="ADAL" clId="{24CC4F3D-7A10-4F1D-B554-0420018BBC43}" dt="2024-03-11T15:52:17.658" v="2187" actId="20577"/>
          <ac:spMkLst>
            <pc:docMk/>
            <pc:sldMk cId="1125313113" sldId="2447"/>
            <ac:spMk id="2" creationId="{B8A0C25D-CBE6-144B-5994-C6287B796EA8}"/>
          </ac:spMkLst>
        </pc:spChg>
        <pc:spChg chg="mod">
          <ac:chgData name="Leonardo Chiariglione" userId="03ff1134-c2b7-4932-850d-6529216fed29" providerId="ADAL" clId="{24CC4F3D-7A10-4F1D-B554-0420018BBC43}" dt="2024-03-04T11:12:37.135" v="1703" actId="20577"/>
          <ac:spMkLst>
            <pc:docMk/>
            <pc:sldMk cId="1125313113" sldId="2447"/>
            <ac:spMk id="6" creationId="{79960151-CBF5-6387-4DC7-0E4AED43EB4B}"/>
          </ac:spMkLst>
        </pc:spChg>
      </pc:sldChg>
      <pc:sldChg chg="modSp mod">
        <pc:chgData name="Leonardo Chiariglione" userId="03ff1134-c2b7-4932-850d-6529216fed29" providerId="ADAL" clId="{24CC4F3D-7A10-4F1D-B554-0420018BBC43}" dt="2024-03-04T11:18:08.319" v="1903" actId="5793"/>
        <pc:sldMkLst>
          <pc:docMk/>
          <pc:sldMk cId="2905813485" sldId="2448"/>
        </pc:sldMkLst>
        <pc:spChg chg="mod">
          <ac:chgData name="Leonardo Chiariglione" userId="03ff1134-c2b7-4932-850d-6529216fed29" providerId="ADAL" clId="{24CC4F3D-7A10-4F1D-B554-0420018BBC43}" dt="2024-03-04T11:13:18.397" v="1708" actId="14100"/>
          <ac:spMkLst>
            <pc:docMk/>
            <pc:sldMk cId="2905813485" sldId="2448"/>
            <ac:spMk id="2" creationId="{746B09D3-7B39-861C-A108-37EA724B0DA0}"/>
          </ac:spMkLst>
        </pc:spChg>
        <pc:spChg chg="mod">
          <ac:chgData name="Leonardo Chiariglione" userId="03ff1134-c2b7-4932-850d-6529216fed29" providerId="ADAL" clId="{24CC4F3D-7A10-4F1D-B554-0420018BBC43}" dt="2024-03-04T11:16:23.360" v="1855" actId="6549"/>
          <ac:spMkLst>
            <pc:docMk/>
            <pc:sldMk cId="2905813485" sldId="2448"/>
            <ac:spMk id="3" creationId="{F79CE05F-8D58-7133-52C2-6AF9E5F33053}"/>
          </ac:spMkLst>
        </pc:spChg>
        <pc:spChg chg="mod">
          <ac:chgData name="Leonardo Chiariglione" userId="03ff1134-c2b7-4932-850d-6529216fed29" providerId="ADAL" clId="{24CC4F3D-7A10-4F1D-B554-0420018BBC43}" dt="2024-03-04T11:18:08.319" v="1903" actId="5793"/>
          <ac:spMkLst>
            <pc:docMk/>
            <pc:sldMk cId="2905813485" sldId="2448"/>
            <ac:spMk id="6" creationId="{3CB8D577-0932-74E6-54C2-AF1E65811D52}"/>
          </ac:spMkLst>
        </pc:spChg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4052504402" sldId="2449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4003843095" sldId="2452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456884628" sldId="2453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881736991" sldId="2454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368758965" sldId="2455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634727241" sldId="2456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120903739" sldId="2457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4134403604" sldId="2458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896270431" sldId="2459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781260121" sldId="2460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007928649" sldId="2461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692174768" sldId="2462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340883654" sldId="2463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711033188" sldId="2464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334514827" sldId="2465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562269635" sldId="2466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881097708" sldId="2467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672232295" sldId="2468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85669778" sldId="2469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368733728" sldId="2470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197626490" sldId="2471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796912180" sldId="2472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086549626" sldId="2473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802756886" sldId="2474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431484078" sldId="2475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601675775" sldId="2476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487278327" sldId="2477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163060488" sldId="2478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080031781" sldId="2479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566631469" sldId="2480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991026382" sldId="2481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4141790963" sldId="2482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603448461" sldId="2483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029297739" sldId="2484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4065818939" sldId="2485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09184005" sldId="2486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465354683" sldId="2487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263516507" sldId="2488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862085608" sldId="2490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872410523" sldId="2491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919296501" sldId="2492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652677263" sldId="2493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116167018" sldId="2494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148426213" sldId="2495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069577772" sldId="2496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902271457" sldId="2497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261491767" sldId="2498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446861142" sldId="2499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985867509" sldId="2500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934857057" sldId="2501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404938373" sldId="2502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529674077" sldId="2503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193214310" sldId="2504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926878976" sldId="2505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4146729805" sldId="2506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194717104" sldId="2507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68791204" sldId="2508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185464683" sldId="2509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900738999" sldId="2511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880929392" sldId="2512"/>
        </pc:sldMkLst>
      </pc:sldChg>
      <pc:sldChg chg="addSp delSp modSp mod">
        <pc:chgData name="Leonardo Chiariglione" userId="03ff1134-c2b7-4932-850d-6529216fed29" providerId="ADAL" clId="{24CC4F3D-7A10-4F1D-B554-0420018BBC43}" dt="2024-03-04T10:49:52.180" v="1387" actId="1035"/>
        <pc:sldMkLst>
          <pc:docMk/>
          <pc:sldMk cId="128529533" sldId="2513"/>
        </pc:sldMkLst>
        <pc:spChg chg="mod">
          <ac:chgData name="Leonardo Chiariglione" userId="03ff1134-c2b7-4932-850d-6529216fed29" providerId="ADAL" clId="{24CC4F3D-7A10-4F1D-B554-0420018BBC43}" dt="2024-03-04T10:49:18.599" v="1317" actId="14100"/>
          <ac:spMkLst>
            <pc:docMk/>
            <pc:sldMk cId="128529533" sldId="2513"/>
            <ac:spMk id="2" creationId="{A5895E8E-DB14-49FD-B092-155F803F7D9F}"/>
          </ac:spMkLst>
        </pc:spChg>
        <pc:spChg chg="del">
          <ac:chgData name="Leonardo Chiariglione" userId="03ff1134-c2b7-4932-850d-6529216fed29" providerId="ADAL" clId="{24CC4F3D-7A10-4F1D-B554-0420018BBC43}" dt="2024-03-04T10:49:08.180" v="1315" actId="478"/>
          <ac:spMkLst>
            <pc:docMk/>
            <pc:sldMk cId="128529533" sldId="2513"/>
            <ac:spMk id="3" creationId="{52303702-3563-B7A4-BEBD-2370A5992BDB}"/>
          </ac:spMkLst>
        </pc:spChg>
        <pc:spChg chg="mod">
          <ac:chgData name="Leonardo Chiariglione" userId="03ff1134-c2b7-4932-850d-6529216fed29" providerId="ADAL" clId="{24CC4F3D-7A10-4F1D-B554-0420018BBC43}" dt="2024-03-04T10:49:45.532" v="1371" actId="1035"/>
          <ac:spMkLst>
            <pc:docMk/>
            <pc:sldMk cId="128529533" sldId="2513"/>
            <ac:spMk id="6" creationId="{7FFC1A0E-5D07-CDB7-795B-A4DA4EBA5C41}"/>
          </ac:spMkLst>
        </pc:spChg>
        <pc:spChg chg="mod">
          <ac:chgData name="Leonardo Chiariglione" userId="03ff1134-c2b7-4932-850d-6529216fed29" providerId="ADAL" clId="{24CC4F3D-7A10-4F1D-B554-0420018BBC43}" dt="2024-03-04T10:49:52.180" v="1387" actId="1035"/>
          <ac:spMkLst>
            <pc:docMk/>
            <pc:sldMk cId="128529533" sldId="2513"/>
            <ac:spMk id="7" creationId="{B7618534-0A23-9885-EAEE-01C77E971EFB}"/>
          </ac:spMkLst>
        </pc:spChg>
        <pc:spChg chg="mod">
          <ac:chgData name="Leonardo Chiariglione" userId="03ff1134-c2b7-4932-850d-6529216fed29" providerId="ADAL" clId="{24CC4F3D-7A10-4F1D-B554-0420018BBC43}" dt="2024-03-04T10:49:52.180" v="1387" actId="1035"/>
          <ac:spMkLst>
            <pc:docMk/>
            <pc:sldMk cId="128529533" sldId="2513"/>
            <ac:spMk id="8" creationId="{D81EF9EA-FD92-482F-B902-3EE09FC32EA5}"/>
          </ac:spMkLst>
        </pc:spChg>
        <pc:spChg chg="add del mod">
          <ac:chgData name="Leonardo Chiariglione" userId="03ff1134-c2b7-4932-850d-6529216fed29" providerId="ADAL" clId="{24CC4F3D-7A10-4F1D-B554-0420018BBC43}" dt="2024-03-04T10:49:14.071" v="1316" actId="478"/>
          <ac:spMkLst>
            <pc:docMk/>
            <pc:sldMk cId="128529533" sldId="2513"/>
            <ac:spMk id="10" creationId="{B8064A1F-6027-5D41-8CFF-B0AAF7037F46}"/>
          </ac:spMkLst>
        </pc:spChg>
      </pc:sldChg>
      <pc:sldChg chg="addSp delSp modSp mod">
        <pc:chgData name="Leonardo Chiariglione" userId="03ff1134-c2b7-4932-850d-6529216fed29" providerId="ADAL" clId="{24CC4F3D-7A10-4F1D-B554-0420018BBC43}" dt="2024-03-04T10:52:31.377" v="1412"/>
        <pc:sldMkLst>
          <pc:docMk/>
          <pc:sldMk cId="1742440714" sldId="2514"/>
        </pc:sldMkLst>
        <pc:spChg chg="add mod">
          <ac:chgData name="Leonardo Chiariglione" userId="03ff1134-c2b7-4932-850d-6529216fed29" providerId="ADAL" clId="{24CC4F3D-7A10-4F1D-B554-0420018BBC43}" dt="2024-03-04T10:51:20.076" v="1410" actId="1036"/>
          <ac:spMkLst>
            <pc:docMk/>
            <pc:sldMk cId="1742440714" sldId="2514"/>
            <ac:spMk id="3" creationId="{5568C686-4050-CD59-9C67-489C39DE2572}"/>
          </ac:spMkLst>
        </pc:spChg>
        <pc:spChg chg="del">
          <ac:chgData name="Leonardo Chiariglione" userId="03ff1134-c2b7-4932-850d-6529216fed29" providerId="ADAL" clId="{24CC4F3D-7A10-4F1D-B554-0420018BBC43}" dt="2024-03-04T10:51:16.331" v="1388" actId="478"/>
          <ac:spMkLst>
            <pc:docMk/>
            <pc:sldMk cId="1742440714" sldId="2514"/>
            <ac:spMk id="6" creationId="{9CB0BEFF-EE23-522E-F70F-B50C047015C3}"/>
          </ac:spMkLst>
        </pc:spChg>
        <pc:spChg chg="del">
          <ac:chgData name="Leonardo Chiariglione" userId="03ff1134-c2b7-4932-850d-6529216fed29" providerId="ADAL" clId="{24CC4F3D-7A10-4F1D-B554-0420018BBC43}" dt="2024-03-04T10:51:16.331" v="1388" actId="478"/>
          <ac:spMkLst>
            <pc:docMk/>
            <pc:sldMk cId="1742440714" sldId="2514"/>
            <ac:spMk id="7" creationId="{7FDF001A-A5BC-55C4-5526-7B627F4B2DAE}"/>
          </ac:spMkLst>
        </pc:spChg>
        <pc:spChg chg="del">
          <ac:chgData name="Leonardo Chiariglione" userId="03ff1134-c2b7-4932-850d-6529216fed29" providerId="ADAL" clId="{24CC4F3D-7A10-4F1D-B554-0420018BBC43}" dt="2024-03-04T10:51:16.331" v="1388" actId="478"/>
          <ac:spMkLst>
            <pc:docMk/>
            <pc:sldMk cId="1742440714" sldId="2514"/>
            <ac:spMk id="8" creationId="{1C3C7329-74A8-4F9D-1445-EAD9DED63F0C}"/>
          </ac:spMkLst>
        </pc:spChg>
        <pc:spChg chg="del">
          <ac:chgData name="Leonardo Chiariglione" userId="03ff1134-c2b7-4932-850d-6529216fed29" providerId="ADAL" clId="{24CC4F3D-7A10-4F1D-B554-0420018BBC43}" dt="2024-03-04T10:51:16.331" v="1388" actId="478"/>
          <ac:spMkLst>
            <pc:docMk/>
            <pc:sldMk cId="1742440714" sldId="2514"/>
            <ac:spMk id="9" creationId="{769FCD87-B7D8-308F-6691-1843644ACD6D}"/>
          </ac:spMkLst>
        </pc:spChg>
        <pc:spChg chg="del">
          <ac:chgData name="Leonardo Chiariglione" userId="03ff1134-c2b7-4932-850d-6529216fed29" providerId="ADAL" clId="{24CC4F3D-7A10-4F1D-B554-0420018BBC43}" dt="2024-03-04T10:51:16.331" v="1388" actId="478"/>
          <ac:spMkLst>
            <pc:docMk/>
            <pc:sldMk cId="1742440714" sldId="2514"/>
            <ac:spMk id="52" creationId="{9B63EAC4-AFE2-FF5C-E098-A115307B108E}"/>
          </ac:spMkLst>
        </pc:spChg>
        <pc:spChg chg="del">
          <ac:chgData name="Leonardo Chiariglione" userId="03ff1134-c2b7-4932-850d-6529216fed29" providerId="ADAL" clId="{24CC4F3D-7A10-4F1D-B554-0420018BBC43}" dt="2024-03-04T10:51:16.331" v="1388" actId="478"/>
          <ac:spMkLst>
            <pc:docMk/>
            <pc:sldMk cId="1742440714" sldId="2514"/>
            <ac:spMk id="53" creationId="{ABF5F600-1D77-D2EA-D431-6282C3010D3B}"/>
          </ac:spMkLst>
        </pc:spChg>
        <pc:spChg chg="del">
          <ac:chgData name="Leonardo Chiariglione" userId="03ff1134-c2b7-4932-850d-6529216fed29" providerId="ADAL" clId="{24CC4F3D-7A10-4F1D-B554-0420018BBC43}" dt="2024-03-04T10:51:16.331" v="1388" actId="478"/>
          <ac:spMkLst>
            <pc:docMk/>
            <pc:sldMk cId="1742440714" sldId="2514"/>
            <ac:spMk id="54" creationId="{A1BEA324-B5F4-D27C-11B7-24C44DC9C6FD}"/>
          </ac:spMkLst>
        </pc:spChg>
        <pc:spChg chg="del">
          <ac:chgData name="Leonardo Chiariglione" userId="03ff1134-c2b7-4932-850d-6529216fed29" providerId="ADAL" clId="{24CC4F3D-7A10-4F1D-B554-0420018BBC43}" dt="2024-03-04T10:51:16.331" v="1388" actId="478"/>
          <ac:spMkLst>
            <pc:docMk/>
            <pc:sldMk cId="1742440714" sldId="2514"/>
            <ac:spMk id="55" creationId="{7B8DC113-31EB-553B-E63A-899F1B3552AA}"/>
          </ac:spMkLst>
        </pc:spChg>
        <pc:spChg chg="del">
          <ac:chgData name="Leonardo Chiariglione" userId="03ff1134-c2b7-4932-850d-6529216fed29" providerId="ADAL" clId="{24CC4F3D-7A10-4F1D-B554-0420018BBC43}" dt="2024-03-04T10:51:16.331" v="1388" actId="478"/>
          <ac:spMkLst>
            <pc:docMk/>
            <pc:sldMk cId="1742440714" sldId="2514"/>
            <ac:spMk id="56" creationId="{4F466998-0FF8-0201-2EBB-75C75797F22B}"/>
          </ac:spMkLst>
        </pc:spChg>
        <pc:spChg chg="del">
          <ac:chgData name="Leonardo Chiariglione" userId="03ff1134-c2b7-4932-850d-6529216fed29" providerId="ADAL" clId="{24CC4F3D-7A10-4F1D-B554-0420018BBC43}" dt="2024-03-04T10:51:16.331" v="1388" actId="478"/>
          <ac:spMkLst>
            <pc:docMk/>
            <pc:sldMk cId="1742440714" sldId="2514"/>
            <ac:spMk id="57" creationId="{FDDE40AA-09C7-B490-9486-10CD7DF402AD}"/>
          </ac:spMkLst>
        </pc:spChg>
        <pc:spChg chg="del">
          <ac:chgData name="Leonardo Chiariglione" userId="03ff1134-c2b7-4932-850d-6529216fed29" providerId="ADAL" clId="{24CC4F3D-7A10-4F1D-B554-0420018BBC43}" dt="2024-03-04T10:51:16.331" v="1388" actId="478"/>
          <ac:spMkLst>
            <pc:docMk/>
            <pc:sldMk cId="1742440714" sldId="2514"/>
            <ac:spMk id="58" creationId="{E66B2DAF-09EA-EE2B-8EFF-8971A62C537E}"/>
          </ac:spMkLst>
        </pc:spChg>
        <pc:spChg chg="del">
          <ac:chgData name="Leonardo Chiariglione" userId="03ff1134-c2b7-4932-850d-6529216fed29" providerId="ADAL" clId="{24CC4F3D-7A10-4F1D-B554-0420018BBC43}" dt="2024-03-04T10:51:16.331" v="1388" actId="478"/>
          <ac:spMkLst>
            <pc:docMk/>
            <pc:sldMk cId="1742440714" sldId="2514"/>
            <ac:spMk id="59" creationId="{6D16D12E-062B-5020-D5C9-2AC5965C5027}"/>
          </ac:spMkLst>
        </pc:spChg>
        <pc:spChg chg="del">
          <ac:chgData name="Leonardo Chiariglione" userId="03ff1134-c2b7-4932-850d-6529216fed29" providerId="ADAL" clId="{24CC4F3D-7A10-4F1D-B554-0420018BBC43}" dt="2024-03-04T10:51:16.331" v="1388" actId="478"/>
          <ac:spMkLst>
            <pc:docMk/>
            <pc:sldMk cId="1742440714" sldId="2514"/>
            <ac:spMk id="60" creationId="{3441F165-D7CF-57D5-CB7E-4AE7F2DB89FF}"/>
          </ac:spMkLst>
        </pc:spChg>
        <pc:spChg chg="del">
          <ac:chgData name="Leonardo Chiariglione" userId="03ff1134-c2b7-4932-850d-6529216fed29" providerId="ADAL" clId="{24CC4F3D-7A10-4F1D-B554-0420018BBC43}" dt="2024-03-04T10:51:16.331" v="1388" actId="478"/>
          <ac:spMkLst>
            <pc:docMk/>
            <pc:sldMk cId="1742440714" sldId="2514"/>
            <ac:spMk id="65" creationId="{F84D778C-B7D3-DBD7-6CDA-CD3DEC0FBCB8}"/>
          </ac:spMkLst>
        </pc:spChg>
        <pc:spChg chg="del">
          <ac:chgData name="Leonardo Chiariglione" userId="03ff1134-c2b7-4932-850d-6529216fed29" providerId="ADAL" clId="{24CC4F3D-7A10-4F1D-B554-0420018BBC43}" dt="2024-03-04T10:51:16.331" v="1388" actId="478"/>
          <ac:spMkLst>
            <pc:docMk/>
            <pc:sldMk cId="1742440714" sldId="2514"/>
            <ac:spMk id="66" creationId="{045231F3-84A1-EF03-FFB0-3871AB2FB181}"/>
          </ac:spMkLst>
        </pc:spChg>
        <pc:spChg chg="del">
          <ac:chgData name="Leonardo Chiariglione" userId="03ff1134-c2b7-4932-850d-6529216fed29" providerId="ADAL" clId="{24CC4F3D-7A10-4F1D-B554-0420018BBC43}" dt="2024-03-04T10:51:16.331" v="1388" actId="478"/>
          <ac:spMkLst>
            <pc:docMk/>
            <pc:sldMk cId="1742440714" sldId="2514"/>
            <ac:spMk id="67" creationId="{6ABD9E8C-5828-F58C-3F88-A682CAFBEFCC}"/>
          </ac:spMkLst>
        </pc:spChg>
        <pc:spChg chg="del">
          <ac:chgData name="Leonardo Chiariglione" userId="03ff1134-c2b7-4932-850d-6529216fed29" providerId="ADAL" clId="{24CC4F3D-7A10-4F1D-B554-0420018BBC43}" dt="2024-03-04T10:51:16.331" v="1388" actId="478"/>
          <ac:spMkLst>
            <pc:docMk/>
            <pc:sldMk cId="1742440714" sldId="2514"/>
            <ac:spMk id="68" creationId="{A215BEFD-C536-60E3-D871-24CA1E42B979}"/>
          </ac:spMkLst>
        </pc:spChg>
        <pc:spChg chg="del">
          <ac:chgData name="Leonardo Chiariglione" userId="03ff1134-c2b7-4932-850d-6529216fed29" providerId="ADAL" clId="{24CC4F3D-7A10-4F1D-B554-0420018BBC43}" dt="2024-03-04T10:51:16.331" v="1388" actId="478"/>
          <ac:spMkLst>
            <pc:docMk/>
            <pc:sldMk cId="1742440714" sldId="2514"/>
            <ac:spMk id="69" creationId="{E95B745E-0518-C6F7-07AB-9D3E786EE1AA}"/>
          </ac:spMkLst>
        </pc:spChg>
        <pc:spChg chg="del">
          <ac:chgData name="Leonardo Chiariglione" userId="03ff1134-c2b7-4932-850d-6529216fed29" providerId="ADAL" clId="{24CC4F3D-7A10-4F1D-B554-0420018BBC43}" dt="2024-03-04T10:51:16.331" v="1388" actId="478"/>
          <ac:spMkLst>
            <pc:docMk/>
            <pc:sldMk cId="1742440714" sldId="2514"/>
            <ac:spMk id="70" creationId="{88DD708A-025D-1CD0-259D-3D66CE79839F}"/>
          </ac:spMkLst>
        </pc:spChg>
        <pc:spChg chg="del">
          <ac:chgData name="Leonardo Chiariglione" userId="03ff1134-c2b7-4932-850d-6529216fed29" providerId="ADAL" clId="{24CC4F3D-7A10-4F1D-B554-0420018BBC43}" dt="2024-03-04T10:51:16.331" v="1388" actId="478"/>
          <ac:spMkLst>
            <pc:docMk/>
            <pc:sldMk cId="1742440714" sldId="2514"/>
            <ac:spMk id="71" creationId="{99863DEC-E93D-6168-1625-C702044C0505}"/>
          </ac:spMkLst>
        </pc:spChg>
        <pc:spChg chg="add mod">
          <ac:chgData name="Leonardo Chiariglione" userId="03ff1134-c2b7-4932-850d-6529216fed29" providerId="ADAL" clId="{24CC4F3D-7A10-4F1D-B554-0420018BBC43}" dt="2024-03-04T10:51:20.076" v="1410" actId="1036"/>
          <ac:spMkLst>
            <pc:docMk/>
            <pc:sldMk cId="1742440714" sldId="2514"/>
            <ac:spMk id="77" creationId="{A3D59276-E141-3BE2-0731-419F7AEC77CD}"/>
          </ac:spMkLst>
        </pc:spChg>
        <pc:spChg chg="add mod">
          <ac:chgData name="Leonardo Chiariglione" userId="03ff1134-c2b7-4932-850d-6529216fed29" providerId="ADAL" clId="{24CC4F3D-7A10-4F1D-B554-0420018BBC43}" dt="2024-03-04T10:51:20.076" v="1410" actId="1036"/>
          <ac:spMkLst>
            <pc:docMk/>
            <pc:sldMk cId="1742440714" sldId="2514"/>
            <ac:spMk id="78" creationId="{5D25C3A4-FBE7-0E85-6BF7-BE60F6209F01}"/>
          </ac:spMkLst>
        </pc:spChg>
        <pc:spChg chg="add mod">
          <ac:chgData name="Leonardo Chiariglione" userId="03ff1134-c2b7-4932-850d-6529216fed29" providerId="ADAL" clId="{24CC4F3D-7A10-4F1D-B554-0420018BBC43}" dt="2024-03-04T10:51:20.076" v="1410" actId="1036"/>
          <ac:spMkLst>
            <pc:docMk/>
            <pc:sldMk cId="1742440714" sldId="2514"/>
            <ac:spMk id="79" creationId="{A102E48E-CD99-43F6-C31B-08DEBAF2BFB0}"/>
          </ac:spMkLst>
        </pc:spChg>
        <pc:spChg chg="mod">
          <ac:chgData name="Leonardo Chiariglione" userId="03ff1134-c2b7-4932-850d-6529216fed29" providerId="ADAL" clId="{24CC4F3D-7A10-4F1D-B554-0420018BBC43}" dt="2024-03-04T10:51:17.674" v="1389"/>
          <ac:spMkLst>
            <pc:docMk/>
            <pc:sldMk cId="1742440714" sldId="2514"/>
            <ac:spMk id="81" creationId="{535D5F53-9F99-2373-C4E8-5A551FC22BDF}"/>
          </ac:spMkLst>
        </pc:spChg>
        <pc:spChg chg="mod">
          <ac:chgData name="Leonardo Chiariglione" userId="03ff1134-c2b7-4932-850d-6529216fed29" providerId="ADAL" clId="{24CC4F3D-7A10-4F1D-B554-0420018BBC43}" dt="2024-03-04T10:51:17.674" v="1389"/>
          <ac:spMkLst>
            <pc:docMk/>
            <pc:sldMk cId="1742440714" sldId="2514"/>
            <ac:spMk id="89" creationId="{1C2DEF0C-64DA-B18C-0DFF-28D8607317D4}"/>
          </ac:spMkLst>
        </pc:spChg>
        <pc:spChg chg="mod">
          <ac:chgData name="Leonardo Chiariglione" userId="03ff1134-c2b7-4932-850d-6529216fed29" providerId="ADAL" clId="{24CC4F3D-7A10-4F1D-B554-0420018BBC43}" dt="2024-03-04T10:51:17.674" v="1389"/>
          <ac:spMkLst>
            <pc:docMk/>
            <pc:sldMk cId="1742440714" sldId="2514"/>
            <ac:spMk id="97" creationId="{AE888495-A438-405E-8F4D-AC631FF7F349}"/>
          </ac:spMkLst>
        </pc:spChg>
        <pc:spChg chg="mod">
          <ac:chgData name="Leonardo Chiariglione" userId="03ff1134-c2b7-4932-850d-6529216fed29" providerId="ADAL" clId="{24CC4F3D-7A10-4F1D-B554-0420018BBC43}" dt="2024-03-04T10:51:17.674" v="1389"/>
          <ac:spMkLst>
            <pc:docMk/>
            <pc:sldMk cId="1742440714" sldId="2514"/>
            <ac:spMk id="105" creationId="{72808087-39EC-FFF7-F0C0-0A8890F5B1F4}"/>
          </ac:spMkLst>
        </pc:spChg>
        <pc:spChg chg="add mod">
          <ac:chgData name="Leonardo Chiariglione" userId="03ff1134-c2b7-4932-850d-6529216fed29" providerId="ADAL" clId="{24CC4F3D-7A10-4F1D-B554-0420018BBC43}" dt="2024-03-04T10:51:20.076" v="1410" actId="1036"/>
          <ac:spMkLst>
            <pc:docMk/>
            <pc:sldMk cId="1742440714" sldId="2514"/>
            <ac:spMk id="122" creationId="{2D8182E4-FC31-FC76-FF83-1A56C43E4A30}"/>
          </ac:spMkLst>
        </pc:spChg>
        <pc:spChg chg="add mod">
          <ac:chgData name="Leonardo Chiariglione" userId="03ff1134-c2b7-4932-850d-6529216fed29" providerId="ADAL" clId="{24CC4F3D-7A10-4F1D-B554-0420018BBC43}" dt="2024-03-04T10:51:20.076" v="1410" actId="1036"/>
          <ac:spMkLst>
            <pc:docMk/>
            <pc:sldMk cId="1742440714" sldId="2514"/>
            <ac:spMk id="123" creationId="{7917EBCC-F2C1-D0D9-5DE0-923CA5393DB9}"/>
          </ac:spMkLst>
        </pc:spChg>
        <pc:spChg chg="add mod">
          <ac:chgData name="Leonardo Chiariglione" userId="03ff1134-c2b7-4932-850d-6529216fed29" providerId="ADAL" clId="{24CC4F3D-7A10-4F1D-B554-0420018BBC43}" dt="2024-03-04T10:51:20.076" v="1410" actId="1036"/>
          <ac:spMkLst>
            <pc:docMk/>
            <pc:sldMk cId="1742440714" sldId="2514"/>
            <ac:spMk id="124" creationId="{F4B47657-59A4-E60A-456E-32B17BC64A84}"/>
          </ac:spMkLst>
        </pc:spChg>
        <pc:spChg chg="add mod">
          <ac:chgData name="Leonardo Chiariglione" userId="03ff1134-c2b7-4932-850d-6529216fed29" providerId="ADAL" clId="{24CC4F3D-7A10-4F1D-B554-0420018BBC43}" dt="2024-03-04T10:51:20.076" v="1410" actId="1036"/>
          <ac:spMkLst>
            <pc:docMk/>
            <pc:sldMk cId="1742440714" sldId="2514"/>
            <ac:spMk id="125" creationId="{E960F581-0064-80F6-2EE4-812E6BDB96F7}"/>
          </ac:spMkLst>
        </pc:spChg>
        <pc:spChg chg="add mod">
          <ac:chgData name="Leonardo Chiariglione" userId="03ff1134-c2b7-4932-850d-6529216fed29" providerId="ADAL" clId="{24CC4F3D-7A10-4F1D-B554-0420018BBC43}" dt="2024-03-04T10:51:20.076" v="1410" actId="1036"/>
          <ac:spMkLst>
            <pc:docMk/>
            <pc:sldMk cId="1742440714" sldId="2514"/>
            <ac:spMk id="126" creationId="{BAD5B720-0CBF-0FCB-6E71-8C3CB4B3DB08}"/>
          </ac:spMkLst>
        </pc:spChg>
        <pc:spChg chg="add mod">
          <ac:chgData name="Leonardo Chiariglione" userId="03ff1134-c2b7-4932-850d-6529216fed29" providerId="ADAL" clId="{24CC4F3D-7A10-4F1D-B554-0420018BBC43}" dt="2024-03-04T10:51:20.076" v="1410" actId="1036"/>
          <ac:spMkLst>
            <pc:docMk/>
            <pc:sldMk cId="1742440714" sldId="2514"/>
            <ac:spMk id="127" creationId="{906C21E3-58F1-31CE-ED4C-F60D10AAB641}"/>
          </ac:spMkLst>
        </pc:spChg>
        <pc:spChg chg="add mod">
          <ac:chgData name="Leonardo Chiariglione" userId="03ff1134-c2b7-4932-850d-6529216fed29" providerId="ADAL" clId="{24CC4F3D-7A10-4F1D-B554-0420018BBC43}" dt="2024-03-04T10:51:20.076" v="1410" actId="1036"/>
          <ac:spMkLst>
            <pc:docMk/>
            <pc:sldMk cId="1742440714" sldId="2514"/>
            <ac:spMk id="128" creationId="{C535BC30-A5AA-33BF-E68F-19D9516B3766}"/>
          </ac:spMkLst>
        </pc:spChg>
        <pc:spChg chg="add mod">
          <ac:chgData name="Leonardo Chiariglione" userId="03ff1134-c2b7-4932-850d-6529216fed29" providerId="ADAL" clId="{24CC4F3D-7A10-4F1D-B554-0420018BBC43}" dt="2024-03-04T10:51:20.076" v="1410" actId="1036"/>
          <ac:spMkLst>
            <pc:docMk/>
            <pc:sldMk cId="1742440714" sldId="2514"/>
            <ac:spMk id="129" creationId="{A9AC6D0D-EF08-23F9-68A9-1C3E79920D8F}"/>
          </ac:spMkLst>
        </pc:spChg>
        <pc:spChg chg="add mod">
          <ac:chgData name="Leonardo Chiariglione" userId="03ff1134-c2b7-4932-850d-6529216fed29" providerId="ADAL" clId="{24CC4F3D-7A10-4F1D-B554-0420018BBC43}" dt="2024-03-04T10:51:20.076" v="1410" actId="1036"/>
          <ac:spMkLst>
            <pc:docMk/>
            <pc:sldMk cId="1742440714" sldId="2514"/>
            <ac:spMk id="130" creationId="{E659C09B-9B91-A57A-6C35-7ED38D541608}"/>
          </ac:spMkLst>
        </pc:spChg>
        <pc:spChg chg="add mod">
          <ac:chgData name="Leonardo Chiariglione" userId="03ff1134-c2b7-4932-850d-6529216fed29" providerId="ADAL" clId="{24CC4F3D-7A10-4F1D-B554-0420018BBC43}" dt="2024-03-04T10:51:20.076" v="1410" actId="1036"/>
          <ac:spMkLst>
            <pc:docMk/>
            <pc:sldMk cId="1742440714" sldId="2514"/>
            <ac:spMk id="135" creationId="{89B9A70B-2324-12BC-5499-797B14B73934}"/>
          </ac:spMkLst>
        </pc:spChg>
        <pc:spChg chg="add mod">
          <ac:chgData name="Leonardo Chiariglione" userId="03ff1134-c2b7-4932-850d-6529216fed29" providerId="ADAL" clId="{24CC4F3D-7A10-4F1D-B554-0420018BBC43}" dt="2024-03-04T10:51:20.076" v="1410" actId="1036"/>
          <ac:spMkLst>
            <pc:docMk/>
            <pc:sldMk cId="1742440714" sldId="2514"/>
            <ac:spMk id="136" creationId="{132BD733-090C-9549-90E1-D7A97E684E92}"/>
          </ac:spMkLst>
        </pc:spChg>
        <pc:spChg chg="add mod">
          <ac:chgData name="Leonardo Chiariglione" userId="03ff1134-c2b7-4932-850d-6529216fed29" providerId="ADAL" clId="{24CC4F3D-7A10-4F1D-B554-0420018BBC43}" dt="2024-03-04T10:51:20.076" v="1410" actId="1036"/>
          <ac:spMkLst>
            <pc:docMk/>
            <pc:sldMk cId="1742440714" sldId="2514"/>
            <ac:spMk id="137" creationId="{41AF5827-619A-D799-3D22-04C1D48619FC}"/>
          </ac:spMkLst>
        </pc:spChg>
        <pc:spChg chg="mod">
          <ac:chgData name="Leonardo Chiariglione" userId="03ff1134-c2b7-4932-850d-6529216fed29" providerId="ADAL" clId="{24CC4F3D-7A10-4F1D-B554-0420018BBC43}" dt="2024-03-04T10:51:17.674" v="1389"/>
          <ac:spMkLst>
            <pc:docMk/>
            <pc:sldMk cId="1742440714" sldId="2514"/>
            <ac:spMk id="141" creationId="{1288199F-3448-2809-AE5F-59A97BB1EE24}"/>
          </ac:spMkLst>
        </pc:spChg>
        <pc:spChg chg="mod">
          <ac:chgData name="Leonardo Chiariglione" userId="03ff1134-c2b7-4932-850d-6529216fed29" providerId="ADAL" clId="{24CC4F3D-7A10-4F1D-B554-0420018BBC43}" dt="2024-03-04T10:51:17.674" v="1389"/>
          <ac:spMkLst>
            <pc:docMk/>
            <pc:sldMk cId="1742440714" sldId="2514"/>
            <ac:spMk id="142" creationId="{AB2E4B54-35E8-5E6C-84D1-22C72F500ABD}"/>
          </ac:spMkLst>
        </pc:spChg>
        <pc:spChg chg="add mod">
          <ac:chgData name="Leonardo Chiariglione" userId="03ff1134-c2b7-4932-850d-6529216fed29" providerId="ADAL" clId="{24CC4F3D-7A10-4F1D-B554-0420018BBC43}" dt="2024-03-04T10:52:31.377" v="1412"/>
          <ac:spMkLst>
            <pc:docMk/>
            <pc:sldMk cId="1742440714" sldId="2514"/>
            <ac:spMk id="143" creationId="{12A2B182-75E9-A1E3-7C4E-D5072EEDF50A}"/>
          </ac:spMkLst>
        </pc:spChg>
        <pc:grpChg chg="del">
          <ac:chgData name="Leonardo Chiariglione" userId="03ff1134-c2b7-4932-850d-6529216fed29" providerId="ADAL" clId="{24CC4F3D-7A10-4F1D-B554-0420018BBC43}" dt="2024-03-04T10:51:16.331" v="1388" actId="478"/>
          <ac:grpSpMkLst>
            <pc:docMk/>
            <pc:sldMk cId="1742440714" sldId="2514"/>
            <ac:grpSpMk id="10" creationId="{2968FE66-5315-8EBA-97A1-F378D58DAFCD}"/>
          </ac:grpSpMkLst>
        </pc:grpChg>
        <pc:grpChg chg="del">
          <ac:chgData name="Leonardo Chiariglione" userId="03ff1134-c2b7-4932-850d-6529216fed29" providerId="ADAL" clId="{24CC4F3D-7A10-4F1D-B554-0420018BBC43}" dt="2024-03-04T10:51:16.331" v="1388" actId="478"/>
          <ac:grpSpMkLst>
            <pc:docMk/>
            <pc:sldMk cId="1742440714" sldId="2514"/>
            <ac:grpSpMk id="18" creationId="{EE6366E5-109A-83B2-A486-2A4560F45CCE}"/>
          </ac:grpSpMkLst>
        </pc:grpChg>
        <pc:grpChg chg="del">
          <ac:chgData name="Leonardo Chiariglione" userId="03ff1134-c2b7-4932-850d-6529216fed29" providerId="ADAL" clId="{24CC4F3D-7A10-4F1D-B554-0420018BBC43}" dt="2024-03-04T10:51:16.331" v="1388" actId="478"/>
          <ac:grpSpMkLst>
            <pc:docMk/>
            <pc:sldMk cId="1742440714" sldId="2514"/>
            <ac:grpSpMk id="26" creationId="{2842A48D-FB11-4BAB-2AEE-F360D2701E72}"/>
          </ac:grpSpMkLst>
        </pc:grpChg>
        <pc:grpChg chg="del">
          <ac:chgData name="Leonardo Chiariglione" userId="03ff1134-c2b7-4932-850d-6529216fed29" providerId="ADAL" clId="{24CC4F3D-7A10-4F1D-B554-0420018BBC43}" dt="2024-03-04T10:51:16.331" v="1388" actId="478"/>
          <ac:grpSpMkLst>
            <pc:docMk/>
            <pc:sldMk cId="1742440714" sldId="2514"/>
            <ac:grpSpMk id="34" creationId="{DD8597B3-A9CB-783E-CB36-81FE95FCD0D1}"/>
          </ac:grpSpMkLst>
        </pc:grpChg>
        <pc:grpChg chg="del">
          <ac:chgData name="Leonardo Chiariglione" userId="03ff1134-c2b7-4932-850d-6529216fed29" providerId="ADAL" clId="{24CC4F3D-7A10-4F1D-B554-0420018BBC43}" dt="2024-03-04T10:51:16.331" v="1388" actId="478"/>
          <ac:grpSpMkLst>
            <pc:docMk/>
            <pc:sldMk cId="1742440714" sldId="2514"/>
            <ac:grpSpMk id="42" creationId="{5772B86C-167D-C690-EC06-4CB3DED790FF}"/>
          </ac:grpSpMkLst>
        </pc:grpChg>
        <pc:grpChg chg="del">
          <ac:chgData name="Leonardo Chiariglione" userId="03ff1134-c2b7-4932-850d-6529216fed29" providerId="ADAL" clId="{24CC4F3D-7A10-4F1D-B554-0420018BBC43}" dt="2024-03-04T10:51:16.331" v="1388" actId="478"/>
          <ac:grpSpMkLst>
            <pc:docMk/>
            <pc:sldMk cId="1742440714" sldId="2514"/>
            <ac:grpSpMk id="47" creationId="{5E4D7266-EB76-9039-A7DD-0762C37E9E45}"/>
          </ac:grpSpMkLst>
        </pc:grpChg>
        <pc:grpChg chg="del">
          <ac:chgData name="Leonardo Chiariglione" userId="03ff1134-c2b7-4932-850d-6529216fed29" providerId="ADAL" clId="{24CC4F3D-7A10-4F1D-B554-0420018BBC43}" dt="2024-03-04T10:51:16.331" v="1388" actId="478"/>
          <ac:grpSpMkLst>
            <pc:docMk/>
            <pc:sldMk cId="1742440714" sldId="2514"/>
            <ac:grpSpMk id="74" creationId="{6AB388CE-2B72-EBBB-1A88-7C931AFBCF55}"/>
          </ac:grpSpMkLst>
        </pc:grpChg>
        <pc:grpChg chg="add mod">
          <ac:chgData name="Leonardo Chiariglione" userId="03ff1134-c2b7-4932-850d-6529216fed29" providerId="ADAL" clId="{24CC4F3D-7A10-4F1D-B554-0420018BBC43}" dt="2024-03-04T10:51:20.076" v="1410" actId="1036"/>
          <ac:grpSpMkLst>
            <pc:docMk/>
            <pc:sldMk cId="1742440714" sldId="2514"/>
            <ac:grpSpMk id="80" creationId="{E997C9B4-ED2F-155C-ABE4-84CF707A2F5A}"/>
          </ac:grpSpMkLst>
        </pc:grpChg>
        <pc:grpChg chg="add mod">
          <ac:chgData name="Leonardo Chiariglione" userId="03ff1134-c2b7-4932-850d-6529216fed29" providerId="ADAL" clId="{24CC4F3D-7A10-4F1D-B554-0420018BBC43}" dt="2024-03-04T10:51:20.076" v="1410" actId="1036"/>
          <ac:grpSpMkLst>
            <pc:docMk/>
            <pc:sldMk cId="1742440714" sldId="2514"/>
            <ac:grpSpMk id="88" creationId="{7737353B-6F11-DDA4-6FAF-3C23F6FA12BC}"/>
          </ac:grpSpMkLst>
        </pc:grpChg>
        <pc:grpChg chg="add mod">
          <ac:chgData name="Leonardo Chiariglione" userId="03ff1134-c2b7-4932-850d-6529216fed29" providerId="ADAL" clId="{24CC4F3D-7A10-4F1D-B554-0420018BBC43}" dt="2024-03-04T10:51:20.076" v="1410" actId="1036"/>
          <ac:grpSpMkLst>
            <pc:docMk/>
            <pc:sldMk cId="1742440714" sldId="2514"/>
            <ac:grpSpMk id="96" creationId="{64055AFB-4CBA-0CB7-E925-AC3D44F8FED2}"/>
          </ac:grpSpMkLst>
        </pc:grpChg>
        <pc:grpChg chg="add mod">
          <ac:chgData name="Leonardo Chiariglione" userId="03ff1134-c2b7-4932-850d-6529216fed29" providerId="ADAL" clId="{24CC4F3D-7A10-4F1D-B554-0420018BBC43}" dt="2024-03-04T10:51:20.076" v="1410" actId="1036"/>
          <ac:grpSpMkLst>
            <pc:docMk/>
            <pc:sldMk cId="1742440714" sldId="2514"/>
            <ac:grpSpMk id="104" creationId="{B70EF5F1-CBBC-F321-A46E-E835AA7CC550}"/>
          </ac:grpSpMkLst>
        </pc:grpChg>
        <pc:grpChg chg="add mod">
          <ac:chgData name="Leonardo Chiariglione" userId="03ff1134-c2b7-4932-850d-6529216fed29" providerId="ADAL" clId="{24CC4F3D-7A10-4F1D-B554-0420018BBC43}" dt="2024-03-04T10:51:20.076" v="1410" actId="1036"/>
          <ac:grpSpMkLst>
            <pc:docMk/>
            <pc:sldMk cId="1742440714" sldId="2514"/>
            <ac:grpSpMk id="112" creationId="{E1E55533-DC86-5C65-B21F-CD954657ED11}"/>
          </ac:grpSpMkLst>
        </pc:grpChg>
        <pc:grpChg chg="add mod">
          <ac:chgData name="Leonardo Chiariglione" userId="03ff1134-c2b7-4932-850d-6529216fed29" providerId="ADAL" clId="{24CC4F3D-7A10-4F1D-B554-0420018BBC43}" dt="2024-03-04T10:51:20.076" v="1410" actId="1036"/>
          <ac:grpSpMkLst>
            <pc:docMk/>
            <pc:sldMk cId="1742440714" sldId="2514"/>
            <ac:grpSpMk id="117" creationId="{6124CBEE-DE45-18CF-0772-BA9A264F3343}"/>
          </ac:grpSpMkLst>
        </pc:grpChg>
        <pc:grpChg chg="add mod">
          <ac:chgData name="Leonardo Chiariglione" userId="03ff1134-c2b7-4932-850d-6529216fed29" providerId="ADAL" clId="{24CC4F3D-7A10-4F1D-B554-0420018BBC43}" dt="2024-03-04T10:51:20.076" v="1410" actId="1036"/>
          <ac:grpSpMkLst>
            <pc:docMk/>
            <pc:sldMk cId="1742440714" sldId="2514"/>
            <ac:grpSpMk id="140" creationId="{BE44686A-7AD1-DB61-9642-8A12E0FEBB16}"/>
          </ac:grpSpMkLst>
        </pc:grpChg>
        <pc:cxnChg chg="del">
          <ac:chgData name="Leonardo Chiariglione" userId="03ff1134-c2b7-4932-850d-6529216fed29" providerId="ADAL" clId="{24CC4F3D-7A10-4F1D-B554-0420018BBC43}" dt="2024-03-04T10:51:16.331" v="1388" actId="478"/>
          <ac:cxnSpMkLst>
            <pc:docMk/>
            <pc:sldMk cId="1742440714" sldId="2514"/>
            <ac:cxnSpMk id="61" creationId="{9EEA5CAF-438F-9046-67A4-CA8F96D98739}"/>
          </ac:cxnSpMkLst>
        </pc:cxnChg>
        <pc:cxnChg chg="del">
          <ac:chgData name="Leonardo Chiariglione" userId="03ff1134-c2b7-4932-850d-6529216fed29" providerId="ADAL" clId="{24CC4F3D-7A10-4F1D-B554-0420018BBC43}" dt="2024-03-04T10:51:16.331" v="1388" actId="478"/>
          <ac:cxnSpMkLst>
            <pc:docMk/>
            <pc:sldMk cId="1742440714" sldId="2514"/>
            <ac:cxnSpMk id="62" creationId="{1AFEB69F-AAEB-1970-2C0D-EEF09340E34D}"/>
          </ac:cxnSpMkLst>
        </pc:cxnChg>
        <pc:cxnChg chg="del">
          <ac:chgData name="Leonardo Chiariglione" userId="03ff1134-c2b7-4932-850d-6529216fed29" providerId="ADAL" clId="{24CC4F3D-7A10-4F1D-B554-0420018BBC43}" dt="2024-03-04T10:51:16.331" v="1388" actId="478"/>
          <ac:cxnSpMkLst>
            <pc:docMk/>
            <pc:sldMk cId="1742440714" sldId="2514"/>
            <ac:cxnSpMk id="63" creationId="{E0CE4403-B45D-4F4F-7073-8E9DAFB6481F}"/>
          </ac:cxnSpMkLst>
        </pc:cxnChg>
        <pc:cxnChg chg="del">
          <ac:chgData name="Leonardo Chiariglione" userId="03ff1134-c2b7-4932-850d-6529216fed29" providerId="ADAL" clId="{24CC4F3D-7A10-4F1D-B554-0420018BBC43}" dt="2024-03-04T10:51:16.331" v="1388" actId="478"/>
          <ac:cxnSpMkLst>
            <pc:docMk/>
            <pc:sldMk cId="1742440714" sldId="2514"/>
            <ac:cxnSpMk id="64" creationId="{85AA1F50-A72C-78B0-9148-6519FD960BAB}"/>
          </ac:cxnSpMkLst>
        </pc:cxnChg>
        <pc:cxnChg chg="del">
          <ac:chgData name="Leonardo Chiariglione" userId="03ff1134-c2b7-4932-850d-6529216fed29" providerId="ADAL" clId="{24CC4F3D-7A10-4F1D-B554-0420018BBC43}" dt="2024-03-04T10:51:16.331" v="1388" actId="478"/>
          <ac:cxnSpMkLst>
            <pc:docMk/>
            <pc:sldMk cId="1742440714" sldId="2514"/>
            <ac:cxnSpMk id="72" creationId="{902A9C7B-E553-C99C-EDFF-76BE8E5E7CF0}"/>
          </ac:cxnSpMkLst>
        </pc:cxnChg>
        <pc:cxnChg chg="del">
          <ac:chgData name="Leonardo Chiariglione" userId="03ff1134-c2b7-4932-850d-6529216fed29" providerId="ADAL" clId="{24CC4F3D-7A10-4F1D-B554-0420018BBC43}" dt="2024-03-04T10:51:16.331" v="1388" actId="478"/>
          <ac:cxnSpMkLst>
            <pc:docMk/>
            <pc:sldMk cId="1742440714" sldId="2514"/>
            <ac:cxnSpMk id="73" creationId="{69031D91-BDF9-E844-4821-B8B26DCA907F}"/>
          </ac:cxnSpMkLst>
        </pc:cxnChg>
        <pc:cxnChg chg="mod">
          <ac:chgData name="Leonardo Chiariglione" userId="03ff1134-c2b7-4932-850d-6529216fed29" providerId="ADAL" clId="{24CC4F3D-7A10-4F1D-B554-0420018BBC43}" dt="2024-03-04T10:51:17.674" v="1389"/>
          <ac:cxnSpMkLst>
            <pc:docMk/>
            <pc:sldMk cId="1742440714" sldId="2514"/>
            <ac:cxnSpMk id="82" creationId="{135DC397-2EAD-F144-00CA-B27C85E44E70}"/>
          </ac:cxnSpMkLst>
        </pc:cxnChg>
        <pc:cxnChg chg="mod">
          <ac:chgData name="Leonardo Chiariglione" userId="03ff1134-c2b7-4932-850d-6529216fed29" providerId="ADAL" clId="{24CC4F3D-7A10-4F1D-B554-0420018BBC43}" dt="2024-03-04T10:51:17.674" v="1389"/>
          <ac:cxnSpMkLst>
            <pc:docMk/>
            <pc:sldMk cId="1742440714" sldId="2514"/>
            <ac:cxnSpMk id="83" creationId="{F07FA538-F874-1973-2BB4-E8EB6B989982}"/>
          </ac:cxnSpMkLst>
        </pc:cxnChg>
        <pc:cxnChg chg="mod">
          <ac:chgData name="Leonardo Chiariglione" userId="03ff1134-c2b7-4932-850d-6529216fed29" providerId="ADAL" clId="{24CC4F3D-7A10-4F1D-B554-0420018BBC43}" dt="2024-03-04T10:51:17.674" v="1389"/>
          <ac:cxnSpMkLst>
            <pc:docMk/>
            <pc:sldMk cId="1742440714" sldId="2514"/>
            <ac:cxnSpMk id="84" creationId="{9C64C007-8F7F-95A0-5576-74CA32349B2F}"/>
          </ac:cxnSpMkLst>
        </pc:cxnChg>
        <pc:cxnChg chg="mod">
          <ac:chgData name="Leonardo Chiariglione" userId="03ff1134-c2b7-4932-850d-6529216fed29" providerId="ADAL" clId="{24CC4F3D-7A10-4F1D-B554-0420018BBC43}" dt="2024-03-04T10:51:17.674" v="1389"/>
          <ac:cxnSpMkLst>
            <pc:docMk/>
            <pc:sldMk cId="1742440714" sldId="2514"/>
            <ac:cxnSpMk id="85" creationId="{77209300-56C3-92A0-A0B7-36EACEFC8F2F}"/>
          </ac:cxnSpMkLst>
        </pc:cxnChg>
        <pc:cxnChg chg="mod">
          <ac:chgData name="Leonardo Chiariglione" userId="03ff1134-c2b7-4932-850d-6529216fed29" providerId="ADAL" clId="{24CC4F3D-7A10-4F1D-B554-0420018BBC43}" dt="2024-03-04T10:51:17.674" v="1389"/>
          <ac:cxnSpMkLst>
            <pc:docMk/>
            <pc:sldMk cId="1742440714" sldId="2514"/>
            <ac:cxnSpMk id="86" creationId="{8E17BB4B-CF9F-2D25-4809-3ECC479A0803}"/>
          </ac:cxnSpMkLst>
        </pc:cxnChg>
        <pc:cxnChg chg="mod">
          <ac:chgData name="Leonardo Chiariglione" userId="03ff1134-c2b7-4932-850d-6529216fed29" providerId="ADAL" clId="{24CC4F3D-7A10-4F1D-B554-0420018BBC43}" dt="2024-03-04T10:51:17.674" v="1389"/>
          <ac:cxnSpMkLst>
            <pc:docMk/>
            <pc:sldMk cId="1742440714" sldId="2514"/>
            <ac:cxnSpMk id="87" creationId="{354ADE37-9210-5209-39B9-D277BE4307A6}"/>
          </ac:cxnSpMkLst>
        </pc:cxnChg>
        <pc:cxnChg chg="mod">
          <ac:chgData name="Leonardo Chiariglione" userId="03ff1134-c2b7-4932-850d-6529216fed29" providerId="ADAL" clId="{24CC4F3D-7A10-4F1D-B554-0420018BBC43}" dt="2024-03-04T10:51:17.674" v="1389"/>
          <ac:cxnSpMkLst>
            <pc:docMk/>
            <pc:sldMk cId="1742440714" sldId="2514"/>
            <ac:cxnSpMk id="90" creationId="{2B49DCBC-FFB8-C085-CDE0-29BCEE054A07}"/>
          </ac:cxnSpMkLst>
        </pc:cxnChg>
        <pc:cxnChg chg="mod">
          <ac:chgData name="Leonardo Chiariglione" userId="03ff1134-c2b7-4932-850d-6529216fed29" providerId="ADAL" clId="{24CC4F3D-7A10-4F1D-B554-0420018BBC43}" dt="2024-03-04T10:51:17.674" v="1389"/>
          <ac:cxnSpMkLst>
            <pc:docMk/>
            <pc:sldMk cId="1742440714" sldId="2514"/>
            <ac:cxnSpMk id="91" creationId="{1A833838-75B3-52B1-5931-D807B3D24E67}"/>
          </ac:cxnSpMkLst>
        </pc:cxnChg>
        <pc:cxnChg chg="mod">
          <ac:chgData name="Leonardo Chiariglione" userId="03ff1134-c2b7-4932-850d-6529216fed29" providerId="ADAL" clId="{24CC4F3D-7A10-4F1D-B554-0420018BBC43}" dt="2024-03-04T10:51:17.674" v="1389"/>
          <ac:cxnSpMkLst>
            <pc:docMk/>
            <pc:sldMk cId="1742440714" sldId="2514"/>
            <ac:cxnSpMk id="92" creationId="{64D2A2F3-D00A-A90F-137D-0F37FBF7F2E0}"/>
          </ac:cxnSpMkLst>
        </pc:cxnChg>
        <pc:cxnChg chg="mod">
          <ac:chgData name="Leonardo Chiariglione" userId="03ff1134-c2b7-4932-850d-6529216fed29" providerId="ADAL" clId="{24CC4F3D-7A10-4F1D-B554-0420018BBC43}" dt="2024-03-04T10:51:17.674" v="1389"/>
          <ac:cxnSpMkLst>
            <pc:docMk/>
            <pc:sldMk cId="1742440714" sldId="2514"/>
            <ac:cxnSpMk id="93" creationId="{A1F264DE-C092-7659-6B78-8E85BB858D35}"/>
          </ac:cxnSpMkLst>
        </pc:cxnChg>
        <pc:cxnChg chg="mod">
          <ac:chgData name="Leonardo Chiariglione" userId="03ff1134-c2b7-4932-850d-6529216fed29" providerId="ADAL" clId="{24CC4F3D-7A10-4F1D-B554-0420018BBC43}" dt="2024-03-04T10:51:17.674" v="1389"/>
          <ac:cxnSpMkLst>
            <pc:docMk/>
            <pc:sldMk cId="1742440714" sldId="2514"/>
            <ac:cxnSpMk id="94" creationId="{5E1D5AD0-28FF-11CB-4232-8BCDD04A54E0}"/>
          </ac:cxnSpMkLst>
        </pc:cxnChg>
        <pc:cxnChg chg="mod">
          <ac:chgData name="Leonardo Chiariglione" userId="03ff1134-c2b7-4932-850d-6529216fed29" providerId="ADAL" clId="{24CC4F3D-7A10-4F1D-B554-0420018BBC43}" dt="2024-03-04T10:51:17.674" v="1389"/>
          <ac:cxnSpMkLst>
            <pc:docMk/>
            <pc:sldMk cId="1742440714" sldId="2514"/>
            <ac:cxnSpMk id="95" creationId="{F11E482E-5218-9F6F-6ADB-5B60C739EC05}"/>
          </ac:cxnSpMkLst>
        </pc:cxnChg>
        <pc:cxnChg chg="mod">
          <ac:chgData name="Leonardo Chiariglione" userId="03ff1134-c2b7-4932-850d-6529216fed29" providerId="ADAL" clId="{24CC4F3D-7A10-4F1D-B554-0420018BBC43}" dt="2024-03-04T10:51:17.674" v="1389"/>
          <ac:cxnSpMkLst>
            <pc:docMk/>
            <pc:sldMk cId="1742440714" sldId="2514"/>
            <ac:cxnSpMk id="98" creationId="{23051A61-6F2A-0DE0-009D-71829CEDF79F}"/>
          </ac:cxnSpMkLst>
        </pc:cxnChg>
        <pc:cxnChg chg="mod">
          <ac:chgData name="Leonardo Chiariglione" userId="03ff1134-c2b7-4932-850d-6529216fed29" providerId="ADAL" clId="{24CC4F3D-7A10-4F1D-B554-0420018BBC43}" dt="2024-03-04T10:51:17.674" v="1389"/>
          <ac:cxnSpMkLst>
            <pc:docMk/>
            <pc:sldMk cId="1742440714" sldId="2514"/>
            <ac:cxnSpMk id="99" creationId="{494AD105-2AF8-C7BB-4B73-E9E347C9233B}"/>
          </ac:cxnSpMkLst>
        </pc:cxnChg>
        <pc:cxnChg chg="mod">
          <ac:chgData name="Leonardo Chiariglione" userId="03ff1134-c2b7-4932-850d-6529216fed29" providerId="ADAL" clId="{24CC4F3D-7A10-4F1D-B554-0420018BBC43}" dt="2024-03-04T10:51:17.674" v="1389"/>
          <ac:cxnSpMkLst>
            <pc:docMk/>
            <pc:sldMk cId="1742440714" sldId="2514"/>
            <ac:cxnSpMk id="100" creationId="{12285800-EC7F-FEB3-6BEE-A40B63A9E0DB}"/>
          </ac:cxnSpMkLst>
        </pc:cxnChg>
        <pc:cxnChg chg="mod">
          <ac:chgData name="Leonardo Chiariglione" userId="03ff1134-c2b7-4932-850d-6529216fed29" providerId="ADAL" clId="{24CC4F3D-7A10-4F1D-B554-0420018BBC43}" dt="2024-03-04T10:51:17.674" v="1389"/>
          <ac:cxnSpMkLst>
            <pc:docMk/>
            <pc:sldMk cId="1742440714" sldId="2514"/>
            <ac:cxnSpMk id="101" creationId="{E0B0B103-2474-5E40-017F-D1E995F6AC5D}"/>
          </ac:cxnSpMkLst>
        </pc:cxnChg>
        <pc:cxnChg chg="mod">
          <ac:chgData name="Leonardo Chiariglione" userId="03ff1134-c2b7-4932-850d-6529216fed29" providerId="ADAL" clId="{24CC4F3D-7A10-4F1D-B554-0420018BBC43}" dt="2024-03-04T10:51:17.674" v="1389"/>
          <ac:cxnSpMkLst>
            <pc:docMk/>
            <pc:sldMk cId="1742440714" sldId="2514"/>
            <ac:cxnSpMk id="102" creationId="{FD754DAB-2B12-3B0C-1F23-14D408A50158}"/>
          </ac:cxnSpMkLst>
        </pc:cxnChg>
        <pc:cxnChg chg="mod">
          <ac:chgData name="Leonardo Chiariglione" userId="03ff1134-c2b7-4932-850d-6529216fed29" providerId="ADAL" clId="{24CC4F3D-7A10-4F1D-B554-0420018BBC43}" dt="2024-03-04T10:51:17.674" v="1389"/>
          <ac:cxnSpMkLst>
            <pc:docMk/>
            <pc:sldMk cId="1742440714" sldId="2514"/>
            <ac:cxnSpMk id="103" creationId="{B1C7CE36-BAF8-A68A-B69B-2969A08D54A5}"/>
          </ac:cxnSpMkLst>
        </pc:cxnChg>
        <pc:cxnChg chg="mod">
          <ac:chgData name="Leonardo Chiariglione" userId="03ff1134-c2b7-4932-850d-6529216fed29" providerId="ADAL" clId="{24CC4F3D-7A10-4F1D-B554-0420018BBC43}" dt="2024-03-04T10:51:17.674" v="1389"/>
          <ac:cxnSpMkLst>
            <pc:docMk/>
            <pc:sldMk cId="1742440714" sldId="2514"/>
            <ac:cxnSpMk id="106" creationId="{A20EA7E3-ABCE-221C-B168-85C6EADFC285}"/>
          </ac:cxnSpMkLst>
        </pc:cxnChg>
        <pc:cxnChg chg="mod">
          <ac:chgData name="Leonardo Chiariglione" userId="03ff1134-c2b7-4932-850d-6529216fed29" providerId="ADAL" clId="{24CC4F3D-7A10-4F1D-B554-0420018BBC43}" dt="2024-03-04T10:51:17.674" v="1389"/>
          <ac:cxnSpMkLst>
            <pc:docMk/>
            <pc:sldMk cId="1742440714" sldId="2514"/>
            <ac:cxnSpMk id="107" creationId="{9E6317F5-C897-62A9-E60A-2A9B25ABDD8B}"/>
          </ac:cxnSpMkLst>
        </pc:cxnChg>
        <pc:cxnChg chg="mod">
          <ac:chgData name="Leonardo Chiariglione" userId="03ff1134-c2b7-4932-850d-6529216fed29" providerId="ADAL" clId="{24CC4F3D-7A10-4F1D-B554-0420018BBC43}" dt="2024-03-04T10:51:17.674" v="1389"/>
          <ac:cxnSpMkLst>
            <pc:docMk/>
            <pc:sldMk cId="1742440714" sldId="2514"/>
            <ac:cxnSpMk id="108" creationId="{BBE38F74-0089-E40D-6A68-CBE7A2813551}"/>
          </ac:cxnSpMkLst>
        </pc:cxnChg>
        <pc:cxnChg chg="mod">
          <ac:chgData name="Leonardo Chiariglione" userId="03ff1134-c2b7-4932-850d-6529216fed29" providerId="ADAL" clId="{24CC4F3D-7A10-4F1D-B554-0420018BBC43}" dt="2024-03-04T10:51:17.674" v="1389"/>
          <ac:cxnSpMkLst>
            <pc:docMk/>
            <pc:sldMk cId="1742440714" sldId="2514"/>
            <ac:cxnSpMk id="109" creationId="{0BA66B54-B23B-2D65-621B-45ED277B05BB}"/>
          </ac:cxnSpMkLst>
        </pc:cxnChg>
        <pc:cxnChg chg="mod">
          <ac:chgData name="Leonardo Chiariglione" userId="03ff1134-c2b7-4932-850d-6529216fed29" providerId="ADAL" clId="{24CC4F3D-7A10-4F1D-B554-0420018BBC43}" dt="2024-03-04T10:51:17.674" v="1389"/>
          <ac:cxnSpMkLst>
            <pc:docMk/>
            <pc:sldMk cId="1742440714" sldId="2514"/>
            <ac:cxnSpMk id="110" creationId="{2E60C68C-0758-216F-284C-DD7F7DA2ED4E}"/>
          </ac:cxnSpMkLst>
        </pc:cxnChg>
        <pc:cxnChg chg="mod">
          <ac:chgData name="Leonardo Chiariglione" userId="03ff1134-c2b7-4932-850d-6529216fed29" providerId="ADAL" clId="{24CC4F3D-7A10-4F1D-B554-0420018BBC43}" dt="2024-03-04T10:51:17.674" v="1389"/>
          <ac:cxnSpMkLst>
            <pc:docMk/>
            <pc:sldMk cId="1742440714" sldId="2514"/>
            <ac:cxnSpMk id="111" creationId="{34F36480-6A60-9197-9FA0-590A309D5901}"/>
          </ac:cxnSpMkLst>
        </pc:cxnChg>
        <pc:cxnChg chg="mod">
          <ac:chgData name="Leonardo Chiariglione" userId="03ff1134-c2b7-4932-850d-6529216fed29" providerId="ADAL" clId="{24CC4F3D-7A10-4F1D-B554-0420018BBC43}" dt="2024-03-04T10:51:17.674" v="1389"/>
          <ac:cxnSpMkLst>
            <pc:docMk/>
            <pc:sldMk cId="1742440714" sldId="2514"/>
            <ac:cxnSpMk id="113" creationId="{044E26FB-5DE8-E232-DDB1-2B7AB59DA835}"/>
          </ac:cxnSpMkLst>
        </pc:cxnChg>
        <pc:cxnChg chg="mod">
          <ac:chgData name="Leonardo Chiariglione" userId="03ff1134-c2b7-4932-850d-6529216fed29" providerId="ADAL" clId="{24CC4F3D-7A10-4F1D-B554-0420018BBC43}" dt="2024-03-04T10:51:17.674" v="1389"/>
          <ac:cxnSpMkLst>
            <pc:docMk/>
            <pc:sldMk cId="1742440714" sldId="2514"/>
            <ac:cxnSpMk id="114" creationId="{0F7993B1-F50D-EEA0-A29A-86E5EE7C08B2}"/>
          </ac:cxnSpMkLst>
        </pc:cxnChg>
        <pc:cxnChg chg="mod">
          <ac:chgData name="Leonardo Chiariglione" userId="03ff1134-c2b7-4932-850d-6529216fed29" providerId="ADAL" clId="{24CC4F3D-7A10-4F1D-B554-0420018BBC43}" dt="2024-03-04T10:51:17.674" v="1389"/>
          <ac:cxnSpMkLst>
            <pc:docMk/>
            <pc:sldMk cId="1742440714" sldId="2514"/>
            <ac:cxnSpMk id="115" creationId="{F35FE131-5FFE-90CF-BECC-76C5C5D89CC3}"/>
          </ac:cxnSpMkLst>
        </pc:cxnChg>
        <pc:cxnChg chg="mod">
          <ac:chgData name="Leonardo Chiariglione" userId="03ff1134-c2b7-4932-850d-6529216fed29" providerId="ADAL" clId="{24CC4F3D-7A10-4F1D-B554-0420018BBC43}" dt="2024-03-04T10:51:17.674" v="1389"/>
          <ac:cxnSpMkLst>
            <pc:docMk/>
            <pc:sldMk cId="1742440714" sldId="2514"/>
            <ac:cxnSpMk id="116" creationId="{1D7B84D2-2725-5C18-146D-752B482DC642}"/>
          </ac:cxnSpMkLst>
        </pc:cxnChg>
        <pc:cxnChg chg="mod">
          <ac:chgData name="Leonardo Chiariglione" userId="03ff1134-c2b7-4932-850d-6529216fed29" providerId="ADAL" clId="{24CC4F3D-7A10-4F1D-B554-0420018BBC43}" dt="2024-03-04T10:51:17.674" v="1389"/>
          <ac:cxnSpMkLst>
            <pc:docMk/>
            <pc:sldMk cId="1742440714" sldId="2514"/>
            <ac:cxnSpMk id="118" creationId="{2F14D052-CEC7-5742-2D71-DEC91656D32D}"/>
          </ac:cxnSpMkLst>
        </pc:cxnChg>
        <pc:cxnChg chg="mod">
          <ac:chgData name="Leonardo Chiariglione" userId="03ff1134-c2b7-4932-850d-6529216fed29" providerId="ADAL" clId="{24CC4F3D-7A10-4F1D-B554-0420018BBC43}" dt="2024-03-04T10:51:17.674" v="1389"/>
          <ac:cxnSpMkLst>
            <pc:docMk/>
            <pc:sldMk cId="1742440714" sldId="2514"/>
            <ac:cxnSpMk id="119" creationId="{0BCA4385-B531-EB93-C131-B9FCC8CD313A}"/>
          </ac:cxnSpMkLst>
        </pc:cxnChg>
        <pc:cxnChg chg="mod">
          <ac:chgData name="Leonardo Chiariglione" userId="03ff1134-c2b7-4932-850d-6529216fed29" providerId="ADAL" clId="{24CC4F3D-7A10-4F1D-B554-0420018BBC43}" dt="2024-03-04T10:51:17.674" v="1389"/>
          <ac:cxnSpMkLst>
            <pc:docMk/>
            <pc:sldMk cId="1742440714" sldId="2514"/>
            <ac:cxnSpMk id="120" creationId="{FF7814C9-88D2-367C-2189-BA2CB63CFDC1}"/>
          </ac:cxnSpMkLst>
        </pc:cxnChg>
        <pc:cxnChg chg="mod">
          <ac:chgData name="Leonardo Chiariglione" userId="03ff1134-c2b7-4932-850d-6529216fed29" providerId="ADAL" clId="{24CC4F3D-7A10-4F1D-B554-0420018BBC43}" dt="2024-03-04T10:51:17.674" v="1389"/>
          <ac:cxnSpMkLst>
            <pc:docMk/>
            <pc:sldMk cId="1742440714" sldId="2514"/>
            <ac:cxnSpMk id="121" creationId="{E565E46D-6A58-DEC1-CD8B-DF5FFE720F30}"/>
          </ac:cxnSpMkLst>
        </pc:cxnChg>
        <pc:cxnChg chg="add mod">
          <ac:chgData name="Leonardo Chiariglione" userId="03ff1134-c2b7-4932-850d-6529216fed29" providerId="ADAL" clId="{24CC4F3D-7A10-4F1D-B554-0420018BBC43}" dt="2024-03-04T10:51:20.076" v="1410" actId="1036"/>
          <ac:cxnSpMkLst>
            <pc:docMk/>
            <pc:sldMk cId="1742440714" sldId="2514"/>
            <ac:cxnSpMk id="131" creationId="{CF62E80A-4129-02F6-17BE-BA36AF6F9A26}"/>
          </ac:cxnSpMkLst>
        </pc:cxnChg>
        <pc:cxnChg chg="add mod">
          <ac:chgData name="Leonardo Chiariglione" userId="03ff1134-c2b7-4932-850d-6529216fed29" providerId="ADAL" clId="{24CC4F3D-7A10-4F1D-B554-0420018BBC43}" dt="2024-03-04T10:51:20.076" v="1410" actId="1036"/>
          <ac:cxnSpMkLst>
            <pc:docMk/>
            <pc:sldMk cId="1742440714" sldId="2514"/>
            <ac:cxnSpMk id="132" creationId="{43F244C4-4B55-6C22-5638-5BF9F3CAC84F}"/>
          </ac:cxnSpMkLst>
        </pc:cxnChg>
        <pc:cxnChg chg="add mod">
          <ac:chgData name="Leonardo Chiariglione" userId="03ff1134-c2b7-4932-850d-6529216fed29" providerId="ADAL" clId="{24CC4F3D-7A10-4F1D-B554-0420018BBC43}" dt="2024-03-04T10:51:20.076" v="1410" actId="1036"/>
          <ac:cxnSpMkLst>
            <pc:docMk/>
            <pc:sldMk cId="1742440714" sldId="2514"/>
            <ac:cxnSpMk id="133" creationId="{26B975B4-A564-07FD-4452-1C402D54D0E0}"/>
          </ac:cxnSpMkLst>
        </pc:cxnChg>
        <pc:cxnChg chg="add mod">
          <ac:chgData name="Leonardo Chiariglione" userId="03ff1134-c2b7-4932-850d-6529216fed29" providerId="ADAL" clId="{24CC4F3D-7A10-4F1D-B554-0420018BBC43}" dt="2024-03-04T10:51:20.076" v="1410" actId="1036"/>
          <ac:cxnSpMkLst>
            <pc:docMk/>
            <pc:sldMk cId="1742440714" sldId="2514"/>
            <ac:cxnSpMk id="134" creationId="{9570D190-E605-B906-90E4-95432C495F77}"/>
          </ac:cxnSpMkLst>
        </pc:cxnChg>
        <pc:cxnChg chg="add mod">
          <ac:chgData name="Leonardo Chiariglione" userId="03ff1134-c2b7-4932-850d-6529216fed29" providerId="ADAL" clId="{24CC4F3D-7A10-4F1D-B554-0420018BBC43}" dt="2024-03-04T10:51:20.076" v="1410" actId="1036"/>
          <ac:cxnSpMkLst>
            <pc:docMk/>
            <pc:sldMk cId="1742440714" sldId="2514"/>
            <ac:cxnSpMk id="138" creationId="{5267D63D-3689-FB32-17E4-26F1E9BD1E24}"/>
          </ac:cxnSpMkLst>
        </pc:cxnChg>
        <pc:cxnChg chg="add mod">
          <ac:chgData name="Leonardo Chiariglione" userId="03ff1134-c2b7-4932-850d-6529216fed29" providerId="ADAL" clId="{24CC4F3D-7A10-4F1D-B554-0420018BBC43}" dt="2024-03-04T10:51:20.076" v="1410" actId="1036"/>
          <ac:cxnSpMkLst>
            <pc:docMk/>
            <pc:sldMk cId="1742440714" sldId="2514"/>
            <ac:cxnSpMk id="139" creationId="{BBB40A32-0888-9B76-47EA-694260A86ED9}"/>
          </ac:cxnSpMkLst>
        </pc:cxnChg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402092392" sldId="2515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095897362" sldId="2516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059853603" sldId="2517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163801077" sldId="2518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151841815" sldId="2519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426355852" sldId="2520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887672154" sldId="2521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4044272061" sldId="2522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790371653" sldId="2523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787848799" sldId="2524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655122829" sldId="2525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054129511" sldId="2527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113053562" sldId="2531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932450988" sldId="2532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37138832" sldId="2533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09348691" sldId="2534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188495842" sldId="2535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887685823" sldId="2536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914725525" sldId="2537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206673989" sldId="2538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923903138" sldId="2539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930557964" sldId="2540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636750033" sldId="2541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4162606810" sldId="2545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981199515" sldId="2546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923296550" sldId="2547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537466752" sldId="2548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899908686" sldId="2550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916171103" sldId="2551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157154784" sldId="2552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447820123" sldId="2553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402587603" sldId="2554"/>
        </pc:sldMkLst>
      </pc:sldChg>
      <pc:sldChg chg="modSp mod">
        <pc:chgData name="Leonardo Chiariglione" userId="03ff1134-c2b7-4932-850d-6529216fed29" providerId="ADAL" clId="{24CC4F3D-7A10-4F1D-B554-0420018BBC43}" dt="2024-03-12T15:15:31.936" v="2257" actId="113"/>
        <pc:sldMkLst>
          <pc:docMk/>
          <pc:sldMk cId="792364557" sldId="2556"/>
        </pc:sldMkLst>
        <pc:spChg chg="mod">
          <ac:chgData name="Leonardo Chiariglione" userId="03ff1134-c2b7-4932-850d-6529216fed29" providerId="ADAL" clId="{24CC4F3D-7A10-4F1D-B554-0420018BBC43}" dt="2024-03-04T10:47:26.093" v="1309" actId="14100"/>
          <ac:spMkLst>
            <pc:docMk/>
            <pc:sldMk cId="792364557" sldId="2556"/>
            <ac:spMk id="2" creationId="{3BC2E3C7-97D9-5F9A-D838-4040E342E36F}"/>
          </ac:spMkLst>
        </pc:spChg>
        <pc:spChg chg="mod">
          <ac:chgData name="Leonardo Chiariglione" userId="03ff1134-c2b7-4932-850d-6529216fed29" providerId="ADAL" clId="{24CC4F3D-7A10-4F1D-B554-0420018BBC43}" dt="2024-03-12T15:15:31.936" v="2257" actId="113"/>
          <ac:spMkLst>
            <pc:docMk/>
            <pc:sldMk cId="792364557" sldId="2556"/>
            <ac:spMk id="3" creationId="{9520CD86-9E0D-0030-1F12-3115440154DC}"/>
          </ac:spMkLst>
        </pc:spChg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36553117" sldId="2564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492560878" sldId="2565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4237200493" sldId="2566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290676729" sldId="2567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4036236488" sldId="2568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754059233" sldId="2569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803243234" sldId="2570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693440993" sldId="2571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669414787" sldId="2572"/>
        </pc:sldMkLst>
      </pc:sldChg>
      <pc:sldChg chg="del">
        <pc:chgData name="Leonardo Chiariglione" userId="03ff1134-c2b7-4932-850d-6529216fed29" providerId="ADAL" clId="{24CC4F3D-7A10-4F1D-B554-0420018BBC43}" dt="2024-03-04T10:53:36.416" v="1460" actId="47"/>
        <pc:sldMkLst>
          <pc:docMk/>
          <pc:sldMk cId="3077578015" sldId="2575"/>
        </pc:sldMkLst>
      </pc:sldChg>
      <pc:sldChg chg="addSp delSp modSp mod">
        <pc:chgData name="Leonardo Chiariglione" userId="03ff1134-c2b7-4932-850d-6529216fed29" providerId="ADAL" clId="{24CC4F3D-7A10-4F1D-B554-0420018BBC43}" dt="2024-03-04T11:33:09.898" v="2067" actId="20577"/>
        <pc:sldMkLst>
          <pc:docMk/>
          <pc:sldMk cId="938236706" sldId="2576"/>
        </pc:sldMkLst>
        <pc:spChg chg="mod">
          <ac:chgData name="Leonardo Chiariglione" userId="03ff1134-c2b7-4932-850d-6529216fed29" providerId="ADAL" clId="{24CC4F3D-7A10-4F1D-B554-0420018BBC43}" dt="2024-03-04T11:33:09.898" v="2067" actId="20577"/>
          <ac:spMkLst>
            <pc:docMk/>
            <pc:sldMk cId="938236706" sldId="2576"/>
            <ac:spMk id="2" creationId="{361945B7-3200-D056-8FB4-D5D3197B9F37}"/>
          </ac:spMkLst>
        </pc:spChg>
        <pc:graphicFrameChg chg="add mod modGraphic">
          <ac:chgData name="Leonardo Chiariglione" userId="03ff1134-c2b7-4932-850d-6529216fed29" providerId="ADAL" clId="{24CC4F3D-7A10-4F1D-B554-0420018BBC43}" dt="2024-03-04T11:32:27.814" v="2055" actId="14100"/>
          <ac:graphicFrameMkLst>
            <pc:docMk/>
            <pc:sldMk cId="938236706" sldId="2576"/>
            <ac:graphicFrameMk id="3" creationId="{BC9EB617-4DE7-6CCD-4FC0-56742A34B750}"/>
          </ac:graphicFrameMkLst>
        </pc:graphicFrameChg>
        <pc:graphicFrameChg chg="del">
          <ac:chgData name="Leonardo Chiariglione" userId="03ff1134-c2b7-4932-850d-6529216fed29" providerId="ADAL" clId="{24CC4F3D-7A10-4F1D-B554-0420018BBC43}" dt="2024-03-04T11:19:41.289" v="1970" actId="478"/>
          <ac:graphicFrameMkLst>
            <pc:docMk/>
            <pc:sldMk cId="938236706" sldId="2576"/>
            <ac:graphicFrameMk id="6" creationId="{46EA0430-E8BA-0B12-DE66-852B0A5036BF}"/>
          </ac:graphicFrameMkLst>
        </pc:graphicFrameChg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519272955" sldId="2577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909073225" sldId="2578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4006062177" sldId="2580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92799199" sldId="2581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25768745" sldId="2582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802792760" sldId="2583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736844537" sldId="2584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683148891" sldId="2585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873344464" sldId="2586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725275084" sldId="2587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871253643" sldId="2588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4229963597" sldId="2589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433774001" sldId="2590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353985594" sldId="2591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261722060" sldId="2592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427901719" sldId="2593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369119863" sldId="2594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447733705" sldId="2595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025789521" sldId="2596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497558208" sldId="2597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799787261" sldId="2598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552421358" sldId="2600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973186416" sldId="2601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31339095" sldId="2602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504313379" sldId="2603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893849735" sldId="2604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284282122" sldId="2605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86207187" sldId="2606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704563667" sldId="2608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4104973589" sldId="2609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478911000" sldId="2610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679224692" sldId="2611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859759601" sldId="2616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4200557984" sldId="2617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873608355" sldId="2618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691246726" sldId="2619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728704844" sldId="2620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930201784" sldId="2621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664089497" sldId="2622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4151010990" sldId="2623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411482429" sldId="2624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410260308" sldId="2625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542777149" sldId="2626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878162449" sldId="2627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565127535" sldId="2628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197314114" sldId="2629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859153080" sldId="2630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34793617" sldId="2631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922453113" sldId="2632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066583337" sldId="2633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064122854" sldId="2634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399451252" sldId="2635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331275969" sldId="2636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317136690" sldId="2638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820963425" sldId="2639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430948372" sldId="2640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650919952" sldId="2641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664234019" sldId="2643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058010727" sldId="2644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4253509960" sldId="2645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314924264" sldId="2648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594393672" sldId="2652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079425541" sldId="2653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058529085" sldId="2654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633797222" sldId="2655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116681462" sldId="2656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116013196" sldId="2660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956468367" sldId="2662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479019992" sldId="2663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214227289" sldId="2664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506484376" sldId="2665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327861142" sldId="2666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934221844" sldId="2667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951291352" sldId="2668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366058220" sldId="2669"/>
        </pc:sldMkLst>
      </pc:sldChg>
      <pc:sldChg chg="add del">
        <pc:chgData name="Leonardo Chiariglione" userId="03ff1134-c2b7-4932-850d-6529216fed29" providerId="ADAL" clId="{24CC4F3D-7A10-4F1D-B554-0420018BBC43}" dt="2024-03-12T15:14:01.869" v="2188"/>
        <pc:sldMkLst>
          <pc:docMk/>
          <pc:sldMk cId="1986466659" sldId="2676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627588466" sldId="2677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588428396" sldId="2678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647604786" sldId="2679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674004897" sldId="2681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781707490" sldId="2682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843326083" sldId="2683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4163561924" sldId="2684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258949813" sldId="2688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438480192" sldId="2689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835864157" sldId="2690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312386660" sldId="2691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4252168530" sldId="2692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804729066" sldId="2693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705690636" sldId="2694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308385382" sldId="2695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970505434" sldId="2696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4003070696" sldId="2697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248360755" sldId="2698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495892875" sldId="2701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848820308" sldId="2702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908240651" sldId="2703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1269030953" sldId="2704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2370099923" sldId="2706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36472807" sldId="2707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3128349051" sldId="2708"/>
        </pc:sldMkLst>
      </pc:sldChg>
      <pc:sldChg chg="add del">
        <pc:chgData name="Leonardo Chiariglione" userId="03ff1134-c2b7-4932-850d-6529216fed29" providerId="ADAL" clId="{24CC4F3D-7A10-4F1D-B554-0420018BBC43}" dt="2024-03-04T11:34:19.807" v="2071" actId="47"/>
        <pc:sldMkLst>
          <pc:docMk/>
          <pc:sldMk cId="4263825634" sldId="2709"/>
        </pc:sldMkLst>
      </pc:sldChg>
      <pc:sldChg chg="addSp modSp mod modClrScheme chgLayout">
        <pc:chgData name="Leonardo Chiariglione" userId="03ff1134-c2b7-4932-850d-6529216fed29" providerId="ADAL" clId="{24CC4F3D-7A10-4F1D-B554-0420018BBC43}" dt="2024-03-11T15:50:02.906" v="2148" actId="6549"/>
        <pc:sldMkLst>
          <pc:docMk/>
          <pc:sldMk cId="3369470053" sldId="2710"/>
        </pc:sldMkLst>
        <pc:spChg chg="mod">
          <ac:chgData name="Leonardo Chiariglione" userId="03ff1134-c2b7-4932-850d-6529216fed29" providerId="ADAL" clId="{24CC4F3D-7A10-4F1D-B554-0420018BBC43}" dt="2024-03-04T10:16:36.389" v="212" actId="26606"/>
          <ac:spMkLst>
            <pc:docMk/>
            <pc:sldMk cId="3369470053" sldId="2710"/>
            <ac:spMk id="2" creationId="{90CA1FF0-7FCA-5191-828B-56975DAF362F}"/>
          </ac:spMkLst>
        </pc:spChg>
        <pc:spChg chg="mod">
          <ac:chgData name="Leonardo Chiariglione" userId="03ff1134-c2b7-4932-850d-6529216fed29" providerId="ADAL" clId="{24CC4F3D-7A10-4F1D-B554-0420018BBC43}" dt="2024-03-11T15:50:02.906" v="2148" actId="6549"/>
          <ac:spMkLst>
            <pc:docMk/>
            <pc:sldMk cId="3369470053" sldId="2710"/>
            <ac:spMk id="3" creationId="{9A3BB1D9-62D8-C61B-3914-7A29417034F4}"/>
          </ac:spMkLst>
        </pc:spChg>
        <pc:spChg chg="mod">
          <ac:chgData name="Leonardo Chiariglione" userId="03ff1134-c2b7-4932-850d-6529216fed29" providerId="ADAL" clId="{24CC4F3D-7A10-4F1D-B554-0420018BBC43}" dt="2024-03-04T10:16:36.389" v="212" actId="26606"/>
          <ac:spMkLst>
            <pc:docMk/>
            <pc:sldMk cId="3369470053" sldId="2710"/>
            <ac:spMk id="4" creationId="{BDA816DB-CC2B-CDF3-8F93-C9FF9A78E2F1}"/>
          </ac:spMkLst>
        </pc:spChg>
        <pc:spChg chg="mod">
          <ac:chgData name="Leonardo Chiariglione" userId="03ff1134-c2b7-4932-850d-6529216fed29" providerId="ADAL" clId="{24CC4F3D-7A10-4F1D-B554-0420018BBC43}" dt="2024-03-04T10:16:36.416" v="213" actId="27636"/>
          <ac:spMkLst>
            <pc:docMk/>
            <pc:sldMk cId="3369470053" sldId="2710"/>
            <ac:spMk id="5" creationId="{6DD9DB3C-3D7D-6C89-F73F-12F7983CF9B3}"/>
          </ac:spMkLst>
        </pc:spChg>
        <pc:picChg chg="add">
          <ac:chgData name="Leonardo Chiariglione" userId="03ff1134-c2b7-4932-850d-6529216fed29" providerId="ADAL" clId="{24CC4F3D-7A10-4F1D-B554-0420018BBC43}" dt="2024-03-04T10:16:36.389" v="212" actId="26606"/>
          <ac:picMkLst>
            <pc:docMk/>
            <pc:sldMk cId="3369470053" sldId="2710"/>
            <ac:picMk id="7" creationId="{39CDA37B-22CE-4958-25D1-EFAA732028B7}"/>
          </ac:picMkLst>
        </pc:picChg>
      </pc:sldChg>
      <pc:sldChg chg="addSp delSp modSp new mod modClrScheme chgLayout">
        <pc:chgData name="Leonardo Chiariglione" userId="03ff1134-c2b7-4932-850d-6529216fed29" providerId="ADAL" clId="{24CC4F3D-7A10-4F1D-B554-0420018BBC43}" dt="2024-03-11T15:50:51.839" v="2169" actId="20577"/>
        <pc:sldMkLst>
          <pc:docMk/>
          <pc:sldMk cId="2312300651" sldId="2711"/>
        </pc:sldMkLst>
        <pc:spChg chg="del mod ord">
          <ac:chgData name="Leonardo Chiariglione" userId="03ff1134-c2b7-4932-850d-6529216fed29" providerId="ADAL" clId="{24CC4F3D-7A10-4F1D-B554-0420018BBC43}" dt="2024-03-04T10:18:26.294" v="294" actId="700"/>
          <ac:spMkLst>
            <pc:docMk/>
            <pc:sldMk cId="2312300651" sldId="2711"/>
            <ac:spMk id="2" creationId="{459EF7F0-B132-EA89-E548-040A70612BCD}"/>
          </ac:spMkLst>
        </pc:spChg>
        <pc:spChg chg="del mod ord">
          <ac:chgData name="Leonardo Chiariglione" userId="03ff1134-c2b7-4932-850d-6529216fed29" providerId="ADAL" clId="{24CC4F3D-7A10-4F1D-B554-0420018BBC43}" dt="2024-03-04T10:18:26.294" v="294" actId="700"/>
          <ac:spMkLst>
            <pc:docMk/>
            <pc:sldMk cId="2312300651" sldId="2711"/>
            <ac:spMk id="3" creationId="{FEE5167E-5DB2-5CE8-7C3C-4D6FBB79A03A}"/>
          </ac:spMkLst>
        </pc:spChg>
        <pc:spChg chg="del">
          <ac:chgData name="Leonardo Chiariglione" userId="03ff1134-c2b7-4932-850d-6529216fed29" providerId="ADAL" clId="{24CC4F3D-7A10-4F1D-B554-0420018BBC43}" dt="2024-03-04T10:18:26.294" v="294" actId="700"/>
          <ac:spMkLst>
            <pc:docMk/>
            <pc:sldMk cId="2312300651" sldId="2711"/>
            <ac:spMk id="4" creationId="{2CCCDB66-5A85-3820-96A6-7654297E4775}"/>
          </ac:spMkLst>
        </pc:spChg>
        <pc:spChg chg="mod ord">
          <ac:chgData name="Leonardo Chiariglione" userId="03ff1134-c2b7-4932-850d-6529216fed29" providerId="ADAL" clId="{24CC4F3D-7A10-4F1D-B554-0420018BBC43}" dt="2024-03-04T10:23:31.012" v="573" actId="26606"/>
          <ac:spMkLst>
            <pc:docMk/>
            <pc:sldMk cId="2312300651" sldId="2711"/>
            <ac:spMk id="5" creationId="{099B6BAA-067B-20BF-B663-3C843AD1FCFE}"/>
          </ac:spMkLst>
        </pc:spChg>
        <pc:spChg chg="mod ord">
          <ac:chgData name="Leonardo Chiariglione" userId="03ff1134-c2b7-4932-850d-6529216fed29" providerId="ADAL" clId="{24CC4F3D-7A10-4F1D-B554-0420018BBC43}" dt="2024-03-04T10:26:53.351" v="710" actId="27636"/>
          <ac:spMkLst>
            <pc:docMk/>
            <pc:sldMk cId="2312300651" sldId="2711"/>
            <ac:spMk id="6" creationId="{A3431445-FF9C-B6D7-9BDE-E494A038C338}"/>
          </ac:spMkLst>
        </pc:spChg>
        <pc:spChg chg="add mod ord">
          <ac:chgData name="Leonardo Chiariglione" userId="03ff1134-c2b7-4932-850d-6529216fed29" providerId="ADAL" clId="{24CC4F3D-7A10-4F1D-B554-0420018BBC43}" dt="2024-03-04T10:27:00.151" v="711" actId="14100"/>
          <ac:spMkLst>
            <pc:docMk/>
            <pc:sldMk cId="2312300651" sldId="2711"/>
            <ac:spMk id="7" creationId="{4512DCB7-BBCE-DFBB-BD43-B4B6A059CA29}"/>
          </ac:spMkLst>
        </pc:spChg>
        <pc:spChg chg="add mod ord">
          <ac:chgData name="Leonardo Chiariglione" userId="03ff1134-c2b7-4932-850d-6529216fed29" providerId="ADAL" clId="{24CC4F3D-7A10-4F1D-B554-0420018BBC43}" dt="2024-03-11T15:50:51.839" v="2169" actId="20577"/>
          <ac:spMkLst>
            <pc:docMk/>
            <pc:sldMk cId="2312300651" sldId="2711"/>
            <ac:spMk id="8" creationId="{1ED5B052-29F1-80D2-5F9D-62568CAA8A7E}"/>
          </ac:spMkLst>
        </pc:spChg>
        <pc:picChg chg="add mod ord">
          <ac:chgData name="Leonardo Chiariglione" userId="03ff1134-c2b7-4932-850d-6529216fed29" providerId="ADAL" clId="{24CC4F3D-7A10-4F1D-B554-0420018BBC43}" dt="2024-03-04T10:26:53.335" v="709" actId="26606"/>
          <ac:picMkLst>
            <pc:docMk/>
            <pc:sldMk cId="2312300651" sldId="2711"/>
            <ac:picMk id="10" creationId="{932D93ED-A387-C538-CA90-7F96A0665544}"/>
          </ac:picMkLst>
        </pc:picChg>
      </pc:sldChg>
      <pc:sldChg chg="addSp delSp modSp new del mod modClrScheme chgLayout">
        <pc:chgData name="Leonardo Chiariglione" userId="03ff1134-c2b7-4932-850d-6529216fed29" providerId="ADAL" clId="{24CC4F3D-7A10-4F1D-B554-0420018BBC43}" dt="2024-03-04T10:45:44.699" v="1274" actId="47"/>
        <pc:sldMkLst>
          <pc:docMk/>
          <pc:sldMk cId="1447213479" sldId="2712"/>
        </pc:sldMkLst>
        <pc:spChg chg="del mod ord">
          <ac:chgData name="Leonardo Chiariglione" userId="03ff1134-c2b7-4932-850d-6529216fed29" providerId="ADAL" clId="{24CC4F3D-7A10-4F1D-B554-0420018BBC43}" dt="2024-03-04T10:30:11.090" v="828" actId="700"/>
          <ac:spMkLst>
            <pc:docMk/>
            <pc:sldMk cId="1447213479" sldId="2712"/>
            <ac:spMk id="2" creationId="{1576D27F-A308-9DF2-F958-C90B0210401D}"/>
          </ac:spMkLst>
        </pc:spChg>
        <pc:spChg chg="del mod ord">
          <ac:chgData name="Leonardo Chiariglione" userId="03ff1134-c2b7-4932-850d-6529216fed29" providerId="ADAL" clId="{24CC4F3D-7A10-4F1D-B554-0420018BBC43}" dt="2024-03-04T10:30:11.090" v="828" actId="700"/>
          <ac:spMkLst>
            <pc:docMk/>
            <pc:sldMk cId="1447213479" sldId="2712"/>
            <ac:spMk id="3" creationId="{ABE2F88A-8D2C-C821-BBEC-9E42E03CCE8D}"/>
          </ac:spMkLst>
        </pc:spChg>
        <pc:spChg chg="del">
          <ac:chgData name="Leonardo Chiariglione" userId="03ff1134-c2b7-4932-850d-6529216fed29" providerId="ADAL" clId="{24CC4F3D-7A10-4F1D-B554-0420018BBC43}" dt="2024-03-04T10:30:11.090" v="828" actId="700"/>
          <ac:spMkLst>
            <pc:docMk/>
            <pc:sldMk cId="1447213479" sldId="2712"/>
            <ac:spMk id="4" creationId="{5761D23A-AFF8-CCFA-174B-519B080093D4}"/>
          </ac:spMkLst>
        </pc:spChg>
        <pc:spChg chg="mod ord">
          <ac:chgData name="Leonardo Chiariglione" userId="03ff1134-c2b7-4932-850d-6529216fed29" providerId="ADAL" clId="{24CC4F3D-7A10-4F1D-B554-0420018BBC43}" dt="2024-03-04T10:30:11.090" v="828" actId="700"/>
          <ac:spMkLst>
            <pc:docMk/>
            <pc:sldMk cId="1447213479" sldId="2712"/>
            <ac:spMk id="5" creationId="{BEC157C9-8B7E-1B23-6AE9-E5125F54CE9F}"/>
          </ac:spMkLst>
        </pc:spChg>
        <pc:spChg chg="mod ord">
          <ac:chgData name="Leonardo Chiariglione" userId="03ff1134-c2b7-4932-850d-6529216fed29" providerId="ADAL" clId="{24CC4F3D-7A10-4F1D-B554-0420018BBC43}" dt="2024-03-04T10:30:11.090" v="828" actId="700"/>
          <ac:spMkLst>
            <pc:docMk/>
            <pc:sldMk cId="1447213479" sldId="2712"/>
            <ac:spMk id="6" creationId="{47D20D48-8249-9839-E25C-4EFF44FE7D85}"/>
          </ac:spMkLst>
        </pc:spChg>
        <pc:spChg chg="add mod ord">
          <ac:chgData name="Leonardo Chiariglione" userId="03ff1134-c2b7-4932-850d-6529216fed29" providerId="ADAL" clId="{24CC4F3D-7A10-4F1D-B554-0420018BBC43}" dt="2024-03-04T10:32:00.360" v="865" actId="20577"/>
          <ac:spMkLst>
            <pc:docMk/>
            <pc:sldMk cId="1447213479" sldId="2712"/>
            <ac:spMk id="7" creationId="{DD1102C1-C50B-6B9D-6D5E-CD0938EA803F}"/>
          </ac:spMkLst>
        </pc:spChg>
        <pc:spChg chg="add mod ord">
          <ac:chgData name="Leonardo Chiariglione" userId="03ff1134-c2b7-4932-850d-6529216fed29" providerId="ADAL" clId="{24CC4F3D-7A10-4F1D-B554-0420018BBC43}" dt="2024-03-04T10:45:08.938" v="1268" actId="21"/>
          <ac:spMkLst>
            <pc:docMk/>
            <pc:sldMk cId="1447213479" sldId="2712"/>
            <ac:spMk id="8" creationId="{373AB816-94E5-E698-3A0E-84964AA98E4A}"/>
          </ac:spMkLst>
        </pc:spChg>
      </pc:sldChg>
      <pc:sldChg chg="modSp add mod">
        <pc:chgData name="Leonardo Chiariglione" userId="03ff1134-c2b7-4932-850d-6529216fed29" providerId="ADAL" clId="{24CC4F3D-7A10-4F1D-B554-0420018BBC43}" dt="2024-03-13T14:58:50.316" v="2263" actId="27636"/>
        <pc:sldMkLst>
          <pc:docMk/>
          <pc:sldMk cId="2454057480" sldId="2713"/>
        </pc:sldMkLst>
        <pc:spChg chg="mod">
          <ac:chgData name="Leonardo Chiariglione" userId="03ff1134-c2b7-4932-850d-6529216fed29" providerId="ADAL" clId="{24CC4F3D-7A10-4F1D-B554-0420018BBC43}" dt="2024-03-04T10:44:53.493" v="1266"/>
          <ac:spMkLst>
            <pc:docMk/>
            <pc:sldMk cId="2454057480" sldId="2713"/>
            <ac:spMk id="7" creationId="{9C627DED-7A31-C2AF-3673-1B3070381C21}"/>
          </ac:spMkLst>
        </pc:spChg>
        <pc:spChg chg="mod">
          <ac:chgData name="Leonardo Chiariglione" userId="03ff1134-c2b7-4932-850d-6529216fed29" providerId="ADAL" clId="{24CC4F3D-7A10-4F1D-B554-0420018BBC43}" dt="2024-03-13T14:58:50.316" v="2263" actId="27636"/>
          <ac:spMkLst>
            <pc:docMk/>
            <pc:sldMk cId="2454057480" sldId="2713"/>
            <ac:spMk id="8" creationId="{63A806E8-6E89-3AD4-3807-EF199666E7FA}"/>
          </ac:spMkLst>
        </pc:spChg>
      </pc:sldChg>
      <pc:sldChg chg="add">
        <pc:chgData name="Leonardo Chiariglione" userId="03ff1134-c2b7-4932-850d-6529216fed29" providerId="ADAL" clId="{24CC4F3D-7A10-4F1D-B554-0420018BBC43}" dt="2024-03-04T10:46:38.765" v="1276"/>
        <pc:sldMkLst>
          <pc:docMk/>
          <pc:sldMk cId="3814494516" sldId="2714"/>
        </pc:sldMkLst>
      </pc:sldChg>
      <pc:sldChg chg="addSp modSp add mod modAnim">
        <pc:chgData name="Leonardo Chiariglione" userId="03ff1134-c2b7-4932-850d-6529216fed29" providerId="ADAL" clId="{24CC4F3D-7A10-4F1D-B554-0420018BBC43}" dt="2024-03-15T15:49:27.528" v="2268" actId="20577"/>
        <pc:sldMkLst>
          <pc:docMk/>
          <pc:sldMk cId="4244918115" sldId="2715"/>
        </pc:sldMkLst>
        <pc:spChg chg="add mod">
          <ac:chgData name="Leonardo Chiariglione" userId="03ff1134-c2b7-4932-850d-6529216fed29" providerId="ADAL" clId="{24CC4F3D-7A10-4F1D-B554-0420018BBC43}" dt="2024-03-04T10:53:08.876" v="1458" actId="1036"/>
          <ac:spMkLst>
            <pc:docMk/>
            <pc:sldMk cId="4244918115" sldId="2715"/>
            <ac:spMk id="3" creationId="{0E5F8EB4-DE68-10EC-9B54-F47A4A51B672}"/>
          </ac:spMkLst>
        </pc:spChg>
        <pc:spChg chg="mod">
          <ac:chgData name="Leonardo Chiariglione" userId="03ff1134-c2b7-4932-850d-6529216fed29" providerId="ADAL" clId="{24CC4F3D-7A10-4F1D-B554-0420018BBC43}" dt="2024-03-15T15:49:27.528" v="2268" actId="20577"/>
          <ac:spMkLst>
            <pc:docMk/>
            <pc:sldMk cId="4244918115" sldId="2715"/>
            <ac:spMk id="21" creationId="{37C9E678-CDAE-49C3-A04F-D5FCED2E7768}"/>
          </ac:spMkLst>
        </pc:spChg>
      </pc:sldChg>
      <pc:sldChg chg="modSp add del mod">
        <pc:chgData name="Leonardo Chiariglione" userId="03ff1134-c2b7-4932-850d-6529216fed29" providerId="ADAL" clId="{24CC4F3D-7A10-4F1D-B554-0420018BBC43}" dt="2024-03-04T11:35:37.630" v="2072" actId="47"/>
        <pc:sldMkLst>
          <pc:docMk/>
          <pc:sldMk cId="902288453" sldId="2716"/>
        </pc:sldMkLst>
        <pc:spChg chg="mod">
          <ac:chgData name="Leonardo Chiariglione" userId="03ff1134-c2b7-4932-850d-6529216fed29" providerId="ADAL" clId="{24CC4F3D-7A10-4F1D-B554-0420018BBC43}" dt="2024-03-04T11:11:18.240" v="1670" actId="21"/>
          <ac:spMkLst>
            <pc:docMk/>
            <pc:sldMk cId="902288453" sldId="2716"/>
            <ac:spMk id="8" creationId="{5B589F4D-B6E9-9632-A1FC-02770728004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44BED-0306-421B-96EC-473715794E1B}" type="datetimeFigureOut">
              <a:rPr lang="it-IT" smtClean="0"/>
              <a:t>15/03/2024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7A9E7-FEC4-44CE-996C-D46F21CEDDA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97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DB062-950D-4DC9-93CF-C4405BEE7C0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47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3647F-1D64-4962-BB9C-7DFCF3B491F4}" type="slidenum">
              <a:rPr lang="en-150" smtClean="0"/>
              <a:t>5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6518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7A9E7-FEC4-44CE-996C-D46F21CEDDAE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538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149372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341522"/>
            <a:ext cx="8915399" cy="1126283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Immagine 10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2BF849D0-0CC3-4E7E-B491-799673715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DD7281-BA65-C815-B63F-B9461D75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951C460-57E7-4052-ABB4-B393537290A7}" type="datetime5">
              <a:rPr lang="en-US" smtClean="0"/>
              <a:t>24-Mar-15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9BD818-05FF-E809-A56A-9BFE9642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A88B21B-2ED2-3011-B94B-6A16278993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748" y="609600"/>
            <a:ext cx="97331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10748" y="3505199"/>
            <a:ext cx="9300818" cy="73880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0748" y="4354046"/>
            <a:ext cx="999386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05AF7-2DB1-C525-5302-EE093961C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F2698A19-3A0C-4FF0-8F5D-8FF2A6FD9EB0}" type="datetime5">
              <a:rPr lang="en-US" smtClean="0"/>
              <a:t>24-Mar-15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F880FBD-92F8-43AD-7519-CF13DB7AD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B542B0-734B-2EE6-B175-9C0531DA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D541B4A-DE86-1C3A-73A6-BB92297397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CF55854-50AA-490B-B242-8CAF9C8EE651}" type="datetime5">
              <a:rPr lang="en-US" smtClean="0"/>
              <a:t>24-Mar-15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35D310C-E8CC-8CEC-83E5-795AC3F7C6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FF05E-40C8-CAA7-D447-B4D5D51C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1FED30D-5657-6895-4A33-24411DF3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5ED10BBF-BACC-4522-8E66-8C02D9463D11}" type="datetime5">
              <a:rPr lang="en-US" smtClean="0"/>
              <a:t>24-Mar-15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12BA79-2EFC-E6F7-0A87-EEB9B83BC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144B0-A96A-233A-E6E5-9C09C769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0B9F27B-9742-FCEE-5730-40649A771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14E1761-4829-4AAD-8462-8613D5A31EFB}" type="datetime5">
              <a:rPr lang="en-US" smtClean="0"/>
              <a:t>24-Mar-15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421568F-38DC-549E-10EC-4F5A5662F9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5C274B-91A4-26F3-1E21-34526FAF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026" y="1904999"/>
            <a:ext cx="10202586" cy="45057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FA3E0-0B48-5F29-02AF-53334B0F2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3A5799BA-AC88-42FB-B8BE-FF1867FF2DFC}" type="datetime5">
              <a:rPr lang="en-US" smtClean="0"/>
              <a:t>24-Mar-15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3D5051F-15C0-0841-873F-A0D3C6BA9D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92FC7-F22B-96F5-EC36-56C5EBE7A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930" y="2303299"/>
            <a:ext cx="10023681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0930" y="3774678"/>
            <a:ext cx="1002368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Immagine 7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7A04E972-9E8C-40D1-AA2C-8CE104ECB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87B8BD-BA7D-530B-E22F-BF55F397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BFC8A02-69CE-4022-BC92-E0319BEAF265}" type="datetime5">
              <a:rPr lang="en-US" smtClean="0"/>
              <a:t>24-Mar-15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F1F6D4-44A5-391B-7C2A-7970C4D5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CFD8F4D-B546-2BCE-4A26-4BB609F198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1904" y="1905000"/>
            <a:ext cx="5059017" cy="45534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2519CDC-64D5-ABEB-1200-CE250110E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062A16E3-455F-40B0-92E8-BFF9BA927C0E}" type="datetime5">
              <a:rPr lang="en-US" smtClean="0"/>
              <a:t>24-Mar-15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0AF3881-7571-E3CF-2215-28CE8F5BF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4D74A9-6810-E53E-C8D0-57088D11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68AB7-A84C-7ABD-F461-F14E66A08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42AC49D9-311B-4A4C-B975-9A6E535768C4}" type="datetime5">
              <a:rPr lang="en-US" smtClean="0"/>
              <a:t>24-Mar-15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A44A8F-CAD8-E81A-067A-0207B4DA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9724CCE-4313-E005-0BC2-B2294F059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A5A6E06-37F6-D535-3094-29ADD174C4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6C0CBBC7-A28A-46CD-96D7-477DC46FC735}" type="datetime5">
              <a:rPr lang="en-US" smtClean="0"/>
              <a:t>24-Mar-15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CEBDEA2-8DA6-0CCD-FFD3-C59EFFF7DC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1B8AEF-30D7-2CD2-ECD7-5282FF662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174" y="446088"/>
            <a:ext cx="4653237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601234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1174" y="1598612"/>
            <a:ext cx="4653237" cy="4813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F1EC8C-ED91-B04B-DE0B-91669DD6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17A02B1-549B-4A53-AA3E-14B434CF5894}" type="datetime5">
              <a:rPr lang="en-US" smtClean="0"/>
              <a:t>24-Mar-15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4033DCC-D158-DF90-2102-81BCC528DC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9B9B94-6CA0-3898-F01C-F773DF1E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722" y="4800600"/>
            <a:ext cx="1015289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51722" y="634965"/>
            <a:ext cx="1015289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58A7FA9-50BD-90AF-F2CB-4DF6DDA8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81B5C6CB-826C-4A6E-9063-71B498FB7552}" type="datetime5">
              <a:rPr lang="en-US" smtClean="0"/>
              <a:t>24-Mar-15</a:t>
            </a:fld>
            <a:endParaRPr lang="en-US" dirty="0"/>
          </a:p>
        </p:txBody>
      </p:sp>
      <p:pic>
        <p:nvPicPr>
          <p:cNvPr id="12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895CB02-C7B9-847A-6A1A-EB842C058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64F139-00A7-1F3A-7F9C-53B6188E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992" y="609600"/>
            <a:ext cx="10033620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1418" y="4354046"/>
            <a:ext cx="10103194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337F5-CB7C-FA71-4C84-CD69AD01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1A69883-3336-413A-A9ED-E293EE46FEAE}" type="datetime5">
              <a:rPr lang="en-US" smtClean="0"/>
              <a:t>24-Mar-15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311AB8-2A91-B430-3773-F9C2C1ACED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BBFC4-EA5D-045D-75BC-050BD104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20000"/>
                <a:alpha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1532" y="1905000"/>
            <a:ext cx="10183080" cy="4553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F2EA3A01-28AF-46A8-4B4D-9289BC338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" y="6544128"/>
            <a:ext cx="1048971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E6297D0-C7A1-4675-B3F7-BFB22ED21CCC}" type="datetime5">
              <a:rPr lang="en-US" smtClean="0"/>
              <a:pPr/>
              <a:t>24-Mar-15</a:t>
            </a:fld>
            <a:endParaRPr lang="en-US" dirty="0"/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92E4ABF2-7922-BFF1-00BA-322F4F460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0452" y="6458428"/>
            <a:ext cx="779767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4">
              <a:lumMod val="50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2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cae/" TargetMode="External"/><Relationship Id="rId13" Type="http://schemas.openxmlformats.org/officeDocument/2006/relationships/hyperlink" Target="https://us06web.zoom.us/meeting/register/tZ0odOqprTwsG9BhwOg6Q_UR6RGvNKJUF897" TargetMode="External"/><Relationship Id="rId3" Type="http://schemas.openxmlformats.org/officeDocument/2006/relationships/hyperlink" Target="https://us06web.zoom.us/meeting/register/tZAuc-igrT8pHdHPRacSKU5SacJvkG6CJhuy" TargetMode="External"/><Relationship Id="rId7" Type="http://schemas.openxmlformats.org/officeDocument/2006/relationships/hyperlink" Target="https://us06web.zoom.us/meeting/register/tZApfu2srT4jHtBuhbJqtii7ZQ7MS1OfEU6k" TargetMode="External"/><Relationship Id="rId12" Type="http://schemas.openxmlformats.org/officeDocument/2006/relationships/hyperlink" Target="https://mpai.community/standards/mpai-hmc/mpai-hmc-specification/" TargetMode="External"/><Relationship Id="rId17" Type="http://schemas.openxmlformats.org/officeDocument/2006/relationships/hyperlink" Target="https://us06web.zoom.us/meeting/register/tZMpce-oqj4rHNCsdTSHO3gDdWpYvrcfYz3S" TargetMode="External"/><Relationship Id="rId2" Type="http://schemas.openxmlformats.org/officeDocument/2006/relationships/hyperlink" Target="https://mpai.community/standards/mpai-aif/" TargetMode="External"/><Relationship Id="rId16" Type="http://schemas.openxmlformats.org/officeDocument/2006/relationships/hyperlink" Target="https://mpai.community/standards/mpai-mmmc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osd/" TargetMode="External"/><Relationship Id="rId11" Type="http://schemas.openxmlformats.org/officeDocument/2006/relationships/hyperlink" Target="https://us06web.zoom.us/meeting/register/tZYsd-6vpzopHtFtVoGnkUwNNfPiiX4XLYyJ" TargetMode="External"/><Relationship Id="rId5" Type="http://schemas.openxmlformats.org/officeDocument/2006/relationships/hyperlink" Target="https://us06web.zoom.us/meeting/register/tZwodOGvrD4pGdzsTqiTUcsvHQxd-t30JPm2" TargetMode="External"/><Relationship Id="rId15" Type="http://schemas.openxmlformats.org/officeDocument/2006/relationships/hyperlink" Target="https://us06web.zoom.us/meeting/register/tZIpcO2orTsiE9c81idycPxBy0MV1YjvFmkV" TargetMode="External"/><Relationship Id="rId10" Type="http://schemas.openxmlformats.org/officeDocument/2006/relationships/hyperlink" Target="https://mpai.community/standards/mpai-cav/" TargetMode="External"/><Relationship Id="rId4" Type="http://schemas.openxmlformats.org/officeDocument/2006/relationships/hyperlink" Target="https://mpai.community/standards/mpai-mmc/" TargetMode="External"/><Relationship Id="rId9" Type="http://schemas.openxmlformats.org/officeDocument/2006/relationships/hyperlink" Target="https://us06web.zoom.us/meeting/register/tZUtc-2qrD0vGdKiCM7sTffBCCiynvtbmlD-" TargetMode="External"/><Relationship Id="rId14" Type="http://schemas.openxmlformats.org/officeDocument/2006/relationships/hyperlink" Target="https://mpai.community/standards/mpai-paf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pai.community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pai.community/about/the-mpai-patent-polic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A326-962E-449B-B27F-735553353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9962" y="2894853"/>
            <a:ext cx="9360883" cy="106829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MPAI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58A7E-DB60-4EC9-815D-66D1515C3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7836" y="5301173"/>
            <a:ext cx="4996328" cy="1068293"/>
          </a:xfrm>
        </p:spPr>
        <p:txBody>
          <a:bodyPr>
            <a:normAutofit/>
          </a:bodyPr>
          <a:lstStyle/>
          <a:p>
            <a:r>
              <a:rPr lang="en-US" sz="1700">
                <a:solidFill>
                  <a:schemeClr val="tx1"/>
                </a:solidFill>
              </a:rPr>
              <a:t>.</a:t>
            </a:r>
            <a:endParaRPr lang="en-GB" sz="1700">
              <a:solidFill>
                <a:schemeClr val="tx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5E8F07C-B7FF-3F3B-D89D-0D68E3FD9187}"/>
              </a:ext>
            </a:extLst>
          </p:cNvPr>
          <p:cNvSpPr txBox="1"/>
          <p:nvPr/>
        </p:nvSpPr>
        <p:spPr>
          <a:xfrm>
            <a:off x="2836721" y="4401327"/>
            <a:ext cx="790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04A84-1F9E-E6C3-B0F2-63EB1115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3701BD-82A4-F171-2DBA-A5883B084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F4C-C5A2-446D-A1E6-822FFAFB143B}" type="datetime5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24-Mar-15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B8BCA91-38B8-8DD3-84A8-CBBE5B77B59C}"/>
              </a:ext>
            </a:extLst>
          </p:cNvPr>
          <p:cNvSpPr txBox="1">
            <a:spLocks/>
          </p:cNvSpPr>
          <p:nvPr/>
        </p:nvSpPr>
        <p:spPr>
          <a:xfrm>
            <a:off x="2139962" y="4038632"/>
            <a:ext cx="9364649" cy="8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Leonardo Chiariglione, MPAI</a:t>
            </a:r>
          </a:p>
          <a:p>
            <a:r>
              <a:rPr lang="en-US" dirty="0"/>
              <a:t>15 UTC 13 March 2024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2002376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MPAI ecosystem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2961BD-8F95-425D-90CF-C9C38E9B9F49}"/>
              </a:ext>
            </a:extLst>
          </p:cNvPr>
          <p:cNvCxnSpPr>
            <a:cxnSpLocks/>
          </p:cNvCxnSpPr>
          <p:nvPr/>
        </p:nvCxnSpPr>
        <p:spPr>
          <a:xfrm flipH="1">
            <a:off x="6885012" y="3513570"/>
            <a:ext cx="576880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644E382-9160-4743-A472-9B9C7A6D6AF8}"/>
              </a:ext>
            </a:extLst>
          </p:cNvPr>
          <p:cNvSpPr/>
          <p:nvPr/>
        </p:nvSpPr>
        <p:spPr>
          <a:xfrm>
            <a:off x="2604968" y="2366744"/>
            <a:ext cx="1451092" cy="167396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Develops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Implem-entations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885C3D-8EB7-4EBC-8721-01C853B42C2C}"/>
              </a:ext>
            </a:extLst>
          </p:cNvPr>
          <p:cNvSpPr/>
          <p:nvPr/>
        </p:nvSpPr>
        <p:spPr>
          <a:xfrm>
            <a:off x="5402032" y="3088019"/>
            <a:ext cx="1447007" cy="148178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Assesses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Perfor-mance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7F58EB-8474-48E3-99A6-C28BD626B362}"/>
              </a:ext>
            </a:extLst>
          </p:cNvPr>
          <p:cNvSpPr/>
          <p:nvPr/>
        </p:nvSpPr>
        <p:spPr>
          <a:xfrm>
            <a:off x="7448236" y="2360803"/>
            <a:ext cx="2083782" cy="2700289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Verifies security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Tests Conformance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Checks  Performance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52A6925-902F-4F8F-8312-A8DF44D2A849}"/>
              </a:ext>
            </a:extLst>
          </p:cNvPr>
          <p:cNvCxnSpPr>
            <a:cxnSpLocks/>
          </p:cNvCxnSpPr>
          <p:nvPr/>
        </p:nvCxnSpPr>
        <p:spPr>
          <a:xfrm flipH="1">
            <a:off x="4064981" y="3365889"/>
            <a:ext cx="134625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2676A52-1338-48CB-AA96-95156C7234EF}"/>
              </a:ext>
            </a:extLst>
          </p:cNvPr>
          <p:cNvSpPr txBox="1"/>
          <p:nvPr/>
        </p:nvSpPr>
        <p:spPr>
          <a:xfrm>
            <a:off x="4994293" y="2117501"/>
            <a:ext cx="1665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Implementation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1C1150-7B7E-4AEF-B2D8-3DAE91E3D835}"/>
              </a:ext>
            </a:extLst>
          </p:cNvPr>
          <p:cNvSpPr txBox="1"/>
          <p:nvPr/>
        </p:nvSpPr>
        <p:spPr>
          <a:xfrm>
            <a:off x="4101670" y="3521478"/>
            <a:ext cx="12865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Implementation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35E0E61-B714-4B2F-8D6E-74DFE96F0A0C}"/>
              </a:ext>
            </a:extLst>
          </p:cNvPr>
          <p:cNvCxnSpPr>
            <a:cxnSpLocks/>
          </p:cNvCxnSpPr>
          <p:nvPr/>
        </p:nvCxnSpPr>
        <p:spPr>
          <a:xfrm flipH="1">
            <a:off x="4050710" y="2428541"/>
            <a:ext cx="3411178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36C3F41-13C6-4919-AAE5-E762716B95AD}"/>
              </a:ext>
            </a:extLst>
          </p:cNvPr>
          <p:cNvSpPr txBox="1"/>
          <p:nvPr/>
        </p:nvSpPr>
        <p:spPr>
          <a:xfrm>
            <a:off x="4437575" y="3058470"/>
            <a:ext cx="733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A1E9C6-D67D-4068-8BC0-8827D207B401}"/>
              </a:ext>
            </a:extLst>
          </p:cNvPr>
          <p:cNvSpPr txBox="1"/>
          <p:nvPr/>
        </p:nvSpPr>
        <p:spPr>
          <a:xfrm>
            <a:off x="6876498" y="3197500"/>
            <a:ext cx="548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OK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C9E678-CDAE-49C3-A04F-D5FCED2E7768}"/>
              </a:ext>
            </a:extLst>
          </p:cNvPr>
          <p:cNvSpPr/>
          <p:nvPr/>
        </p:nvSpPr>
        <p:spPr>
          <a:xfrm>
            <a:off x="7443277" y="1895974"/>
            <a:ext cx="2083782" cy="46920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NPAI Store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A39B97-13A1-42AB-8E21-C63EFF4C6B76}"/>
              </a:ext>
            </a:extLst>
          </p:cNvPr>
          <p:cNvSpPr/>
          <p:nvPr/>
        </p:nvSpPr>
        <p:spPr>
          <a:xfrm>
            <a:off x="2608954" y="1897535"/>
            <a:ext cx="1441756" cy="46920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Implementer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0971FA-930F-4D3C-AB34-6C5BFC391E68}"/>
              </a:ext>
            </a:extLst>
          </p:cNvPr>
          <p:cNvSpPr/>
          <p:nvPr/>
        </p:nvSpPr>
        <p:spPr>
          <a:xfrm>
            <a:off x="5395710" y="2501927"/>
            <a:ext cx="1453331" cy="58918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Performance Assessor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073B79-E119-4520-886F-73AC1AE46F8A}"/>
              </a:ext>
            </a:extLst>
          </p:cNvPr>
          <p:cNvSpPr/>
          <p:nvPr/>
        </p:nvSpPr>
        <p:spPr>
          <a:xfrm>
            <a:off x="10837113" y="2363428"/>
            <a:ext cx="1230845" cy="2697664"/>
          </a:xfrm>
          <a:prstGeom prst="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Down-loads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Implem-entation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F1CF37B-545A-4E35-B076-ADB44386C35B}"/>
              </a:ext>
            </a:extLst>
          </p:cNvPr>
          <p:cNvSpPr/>
          <p:nvPr/>
        </p:nvSpPr>
        <p:spPr>
          <a:xfrm>
            <a:off x="10843123" y="1945383"/>
            <a:ext cx="1224834" cy="41979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End User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B8C47B-5F9D-4321-BE8B-AD6820C38320}"/>
              </a:ext>
            </a:extLst>
          </p:cNvPr>
          <p:cNvSpPr txBox="1"/>
          <p:nvPr/>
        </p:nvSpPr>
        <p:spPr>
          <a:xfrm>
            <a:off x="9749935" y="3796184"/>
            <a:ext cx="867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Experience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Score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E0D3E63-7B69-409B-B8A9-A49284E998BC}"/>
              </a:ext>
            </a:extLst>
          </p:cNvPr>
          <p:cNvCxnSpPr>
            <a:cxnSpLocks/>
          </p:cNvCxnSpPr>
          <p:nvPr/>
        </p:nvCxnSpPr>
        <p:spPr>
          <a:xfrm flipH="1">
            <a:off x="9518995" y="3312050"/>
            <a:ext cx="1324129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2395C0D-E018-4816-A35A-1B258DE9CA68}"/>
              </a:ext>
            </a:extLst>
          </p:cNvPr>
          <p:cNvSpPr txBox="1"/>
          <p:nvPr/>
        </p:nvSpPr>
        <p:spPr>
          <a:xfrm>
            <a:off x="9461322" y="3004083"/>
            <a:ext cx="1434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Implementation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90FFEF4-1743-46FE-8C09-23E3A349A1D8}"/>
              </a:ext>
            </a:extLst>
          </p:cNvPr>
          <p:cNvCxnSpPr>
            <a:cxnSpLocks/>
          </p:cNvCxnSpPr>
          <p:nvPr/>
        </p:nvCxnSpPr>
        <p:spPr>
          <a:xfrm flipH="1">
            <a:off x="9516321" y="4058810"/>
            <a:ext cx="1324129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11E4DBB-AC88-4B15-8934-308179CB90A1}"/>
              </a:ext>
            </a:extLst>
          </p:cNvPr>
          <p:cNvCxnSpPr>
            <a:cxnSpLocks/>
          </p:cNvCxnSpPr>
          <p:nvPr/>
        </p:nvCxnSpPr>
        <p:spPr>
          <a:xfrm flipH="1">
            <a:off x="4057662" y="3813256"/>
            <a:ext cx="1346250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2EC3D56-38A5-5276-E41F-1CC60A98074D}"/>
              </a:ext>
            </a:extLst>
          </p:cNvPr>
          <p:cNvSpPr/>
          <p:nvPr/>
        </p:nvSpPr>
        <p:spPr>
          <a:xfrm>
            <a:off x="-17740" y="2380916"/>
            <a:ext cx="1591805" cy="26801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Standards (TS-RS-CT-PA)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8F17517-7532-9D5B-8219-A88CCC68597D}"/>
              </a:ext>
            </a:extLst>
          </p:cNvPr>
          <p:cNvSpPr/>
          <p:nvPr/>
        </p:nvSpPr>
        <p:spPr>
          <a:xfrm>
            <a:off x="-13753" y="1911708"/>
            <a:ext cx="1587818" cy="46920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MPAI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F1D416A-54DD-C6FC-1B99-9F776DE04E9C}"/>
              </a:ext>
            </a:extLst>
          </p:cNvPr>
          <p:cNvCxnSpPr>
            <a:cxnSpLocks/>
          </p:cNvCxnSpPr>
          <p:nvPr/>
        </p:nvCxnSpPr>
        <p:spPr>
          <a:xfrm flipH="1" flipV="1">
            <a:off x="1574065" y="4877579"/>
            <a:ext cx="5891364" cy="3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48B3FAE-70EB-647E-DFD2-BAE8E3964B8C}"/>
              </a:ext>
            </a:extLst>
          </p:cNvPr>
          <p:cNvSpPr txBox="1"/>
          <p:nvPr/>
        </p:nvSpPr>
        <p:spPr>
          <a:xfrm>
            <a:off x="5699051" y="4573672"/>
            <a:ext cx="1746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Conformance Testing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39CDF3B-1AED-1DAC-A949-6075DF587E15}"/>
              </a:ext>
            </a:extLst>
          </p:cNvPr>
          <p:cNvSpPr txBox="1"/>
          <p:nvPr/>
        </p:nvSpPr>
        <p:spPr>
          <a:xfrm>
            <a:off x="3519377" y="4087867"/>
            <a:ext cx="18852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Performance</a:t>
            </a:r>
            <a:r>
              <a:rPr kumimoji="0" lang="en-GB" sz="13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Assessment</a:t>
            </a: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8ED3A25-CD56-0833-BAB8-571E23882DD3}"/>
              </a:ext>
            </a:extLst>
          </p:cNvPr>
          <p:cNvCxnSpPr>
            <a:cxnSpLocks/>
          </p:cNvCxnSpPr>
          <p:nvPr/>
        </p:nvCxnSpPr>
        <p:spPr>
          <a:xfrm flipH="1" flipV="1">
            <a:off x="1591752" y="3133554"/>
            <a:ext cx="1007189" cy="117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4F9AA0AE-1220-C5DB-DA14-BF6497065733}"/>
              </a:ext>
            </a:extLst>
          </p:cNvPr>
          <p:cNvSpPr txBox="1"/>
          <p:nvPr/>
        </p:nvSpPr>
        <p:spPr>
          <a:xfrm>
            <a:off x="1516450" y="2883403"/>
            <a:ext cx="115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Technical Specification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F6ADF81-EC8C-2DF2-43E7-A5CB6257819E}"/>
              </a:ext>
            </a:extLst>
          </p:cNvPr>
          <p:cNvCxnSpPr>
            <a:cxnSpLocks/>
          </p:cNvCxnSpPr>
          <p:nvPr/>
        </p:nvCxnSpPr>
        <p:spPr>
          <a:xfrm>
            <a:off x="1587695" y="4381677"/>
            <a:ext cx="382162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0E5F8EB4-DE68-10EC-9B54-F47A4A51B672}"/>
              </a:ext>
            </a:extLst>
          </p:cNvPr>
          <p:cNvSpPr/>
          <p:nvPr/>
        </p:nvSpPr>
        <p:spPr>
          <a:xfrm>
            <a:off x="1761965" y="5265653"/>
            <a:ext cx="8665029" cy="15724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system Technical Specification</a:t>
            </a:r>
            <a:r>
              <a:rPr lang="en-GB" sz="22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ctr"/>
            <a:r>
              <a:rPr lang="en-GB" sz="2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Governance of the MPAI Ecosystem (MPAI-GME).</a:t>
            </a:r>
          </a:p>
        </p:txBody>
      </p:sp>
    </p:spTree>
    <p:extLst>
      <p:ext uri="{BB962C8B-B14F-4D97-AF65-F5344CB8AC3E}">
        <p14:creationId xmlns:p14="http://schemas.microsoft.com/office/powerpoint/2010/main" val="424491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5" grpId="0"/>
      <p:bldP spid="16" grpId="0"/>
      <p:bldP spid="18" grpId="0"/>
      <p:bldP spid="19" grpId="0"/>
      <p:bldP spid="21" grpId="0" animBg="1"/>
      <p:bldP spid="22" grpId="0" animBg="1"/>
      <p:bldP spid="23" grpId="0" animBg="1"/>
      <p:bldP spid="10" grpId="0" animBg="1"/>
      <p:bldP spid="24" grpId="0" animBg="1"/>
      <p:bldP spid="28" grpId="0"/>
      <p:bldP spid="30" grpId="0"/>
      <p:bldP spid="13" grpId="0" animBg="1"/>
      <p:bldP spid="27" grpId="0" animBg="1"/>
      <p:bldP spid="39" grpId="0"/>
      <p:bldP spid="40" grpId="0"/>
      <p:bldP spid="45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06ADB6-8DA8-1B21-DD73-3765C627F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230702"/>
            <a:ext cx="10202586" cy="1280890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More published MPAI standards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B56657-C12F-5362-51D1-58521F4E2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75292" y="6478585"/>
            <a:ext cx="753386" cy="47309"/>
          </a:xfrm>
        </p:spPr>
        <p:txBody>
          <a:bodyPr/>
          <a:lstStyle/>
          <a:p>
            <a:fld id="{4216F8A2-2C17-4984-8674-813B12DB0243}" type="slidenum">
              <a:rPr lang="en-GB" sz="1800" smtClean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fld>
            <a:endParaRPr lang="en-GB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24038C0-4BD2-9590-7994-098B0C9A1A88}"/>
              </a:ext>
            </a:extLst>
          </p:cNvPr>
          <p:cNvSpPr/>
          <p:nvPr/>
        </p:nvSpPr>
        <p:spPr>
          <a:xfrm>
            <a:off x="-1" y="988828"/>
            <a:ext cx="12296503" cy="586917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>
              <a:lnSpc>
                <a:spcPct val="150000"/>
              </a:lnSpc>
            </a:pPr>
            <a:r>
              <a:rPr lang="en-GB" sz="22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1 - Context-based Audio Enhancement (MPAI-CAE) V2.1</a:t>
            </a:r>
          </a:p>
          <a:p>
            <a:pPr>
              <a:lnSpc>
                <a:spcPct val="150000"/>
              </a:lnSpc>
            </a:pPr>
            <a:r>
              <a:rPr lang="en-GB" sz="22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2 - Compression and Understanding of Financial Data (MPAI-CUI) V1.1</a:t>
            </a:r>
          </a:p>
          <a:p>
            <a:pPr>
              <a:lnSpc>
                <a:spcPct val="150000"/>
              </a:lnSpc>
            </a:pPr>
            <a:r>
              <a:rPr lang="en-GB" sz="22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3 - Connected Autonomous Vehicles (MPAI-CAV) – Architecture V1.1</a:t>
            </a:r>
          </a:p>
          <a:p>
            <a:pPr>
              <a:lnSpc>
                <a:spcPct val="150000"/>
              </a:lnSpc>
            </a:pPr>
            <a:r>
              <a:rPr lang="en-GB" sz="22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– Human and Machine Communication (MPAI-HMC) V1.0</a:t>
            </a:r>
          </a:p>
          <a:p>
            <a:pPr>
              <a:lnSpc>
                <a:spcPct val="150000"/>
              </a:lnSpc>
            </a:pPr>
            <a:r>
              <a:rPr lang="en-GB" sz="22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5 - Multimodal Conversation (MPAI-MMC) V2.1</a:t>
            </a:r>
          </a:p>
          <a:p>
            <a:pPr>
              <a:lnSpc>
                <a:spcPct val="150000"/>
              </a:lnSpc>
            </a:pPr>
            <a:r>
              <a:rPr lang="en-GB" sz="22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6 - MPAI Metaverse Model (MPAI-MMM) – Architecture V1.1</a:t>
            </a:r>
          </a:p>
          <a:p>
            <a:pPr>
              <a:lnSpc>
                <a:spcPct val="150000"/>
              </a:lnSpc>
            </a:pPr>
            <a:r>
              <a:rPr lang="en-GB" sz="22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7 - Neural Network Watermarking (MPAI-NNW) V1.0</a:t>
            </a:r>
          </a:p>
          <a:p>
            <a:pPr>
              <a:lnSpc>
                <a:spcPct val="150000"/>
              </a:lnSpc>
            </a:pPr>
            <a:r>
              <a:rPr lang="en-GB" sz="22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– Object and Scene Description (MPAI-OSD) V1.0</a:t>
            </a:r>
          </a:p>
          <a:p>
            <a:pPr>
              <a:lnSpc>
                <a:spcPct val="150000"/>
              </a:lnSpc>
            </a:pPr>
            <a:r>
              <a:rPr lang="en-GB" sz="22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9 - Portable Avatar Format (MPAI-ARA) V1.1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D3FDC315-579C-0B01-290D-610E37BB5F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358" y="6480175"/>
            <a:ext cx="1340559" cy="377825"/>
          </a:xfrm>
        </p:spPr>
        <p:txBody>
          <a:bodyPr/>
          <a:lstStyle/>
          <a:p>
            <a:fld id="{42AC49D9-311B-4A4C-B975-9A6E535768C4}" type="datetime5"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24-Mar-15</a:t>
            </a:fld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20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0C25D-CBE6-144B-5994-C6287B796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156266"/>
            <a:ext cx="10202586" cy="1280890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Other activities</a:t>
            </a:r>
            <a:br>
              <a:rPr lang="it-IT" dirty="0"/>
            </a:b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89F03-642D-7983-9417-0FA1C4ACB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24-Mar-15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4F7F14-2944-3A96-37AE-805C0EA7B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9960151-CBF5-6387-4DC7-0E4AED43EB4B}"/>
              </a:ext>
            </a:extLst>
          </p:cNvPr>
          <p:cNvSpPr/>
          <p:nvPr/>
        </p:nvSpPr>
        <p:spPr>
          <a:xfrm>
            <a:off x="1" y="616689"/>
            <a:ext cx="12192000" cy="624131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Technical Reports</a:t>
            </a:r>
          </a:p>
          <a:p>
            <a:pPr>
              <a:lnSpc>
                <a:spcPct val="150000"/>
              </a:lnSpc>
            </a:pPr>
            <a:r>
              <a:rPr lang="en-GB" sz="20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1 - MPAI Metaverse Model (MPAI-MMM) – Functionalities</a:t>
            </a:r>
          </a:p>
          <a:p>
            <a:pPr>
              <a:lnSpc>
                <a:spcPct val="150000"/>
              </a:lnSpc>
            </a:pPr>
            <a:r>
              <a:rPr lang="en-GB" sz="20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2 - MPAI Metaverse Model (MPAI-MMM) – Functionality Profiles</a:t>
            </a:r>
          </a:p>
          <a:p>
            <a:pPr algn="ctr">
              <a:lnSpc>
                <a:spcPct val="150000"/>
              </a:lnSpc>
            </a:pPr>
            <a:r>
              <a:rPr lang="en-GB" sz="21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Being developed</a:t>
            </a:r>
          </a:p>
          <a:p>
            <a:pPr>
              <a:lnSpc>
                <a:spcPct val="150000"/>
              </a:lnSpc>
            </a:pPr>
            <a:r>
              <a:rPr lang="en-GB" sz="21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– Artificial Intelligence for Health (MPAI-AIH) </a:t>
            </a:r>
          </a:p>
          <a:p>
            <a:pPr>
              <a:lnSpc>
                <a:spcPct val="150000"/>
              </a:lnSpc>
            </a:pPr>
            <a:r>
              <a:rPr lang="en-GB" sz="21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– Extended Reality Venues (MPAI-XRV) - Live Theatrical Stage Performance </a:t>
            </a:r>
          </a:p>
          <a:p>
            <a:pPr algn="ctr">
              <a:lnSpc>
                <a:spcPct val="150000"/>
              </a:lnSpc>
            </a:pPr>
            <a:r>
              <a:rPr lang="en-GB" sz="21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opportunities being explored</a:t>
            </a:r>
          </a:p>
          <a:p>
            <a:pPr>
              <a:lnSpc>
                <a:spcPct val="150000"/>
              </a:lnSpc>
            </a:pPr>
            <a:r>
              <a:rPr lang="en-GB" sz="21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1 - AI-based End-to-End Video Coding (MPAI-EEV)</a:t>
            </a:r>
          </a:p>
          <a:p>
            <a:pPr>
              <a:lnSpc>
                <a:spcPct val="150000"/>
              </a:lnSpc>
            </a:pPr>
            <a:r>
              <a:rPr lang="en-GB" sz="21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2 - AI-Enhanced Video Coding (MPAI-EVC)</a:t>
            </a:r>
          </a:p>
          <a:p>
            <a:pPr>
              <a:lnSpc>
                <a:spcPct val="150000"/>
              </a:lnSpc>
            </a:pPr>
            <a:r>
              <a:rPr lang="en-GB" sz="21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3 - Server-based Predictive Multiplayer Gaming (MPAI-SPG) </a:t>
            </a:r>
          </a:p>
        </p:txBody>
      </p:sp>
    </p:spTree>
    <p:extLst>
      <p:ext uri="{BB962C8B-B14F-4D97-AF65-F5344CB8AC3E}">
        <p14:creationId xmlns:p14="http://schemas.microsoft.com/office/powerpoint/2010/main" val="112531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B09D3-7B39-861C-A108-37EA724B0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26" y="624110"/>
            <a:ext cx="3446689" cy="128089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MPAI and IEEE</a:t>
            </a:r>
            <a:endParaRPr lang="en-150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07C9A-CD4F-44F3-0FE2-5461079C3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24-Mar-15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3EB234-35B2-520A-CC63-84D16814A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B8D577-0932-74E6-54C2-AF1E65811D52}"/>
              </a:ext>
            </a:extLst>
          </p:cNvPr>
          <p:cNvSpPr/>
          <p:nvPr/>
        </p:nvSpPr>
        <p:spPr>
          <a:xfrm>
            <a:off x="3797564" y="624110"/>
            <a:ext cx="8181785" cy="5172192"/>
          </a:xfrm>
          <a:prstGeom prst="rect">
            <a:avLst/>
          </a:prstGeom>
          <a:gradFill flip="none" rotWithShape="1">
            <a:gsLst>
              <a:gs pos="59000">
                <a:srgbClr val="FFFF00"/>
              </a:gs>
              <a:gs pos="99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1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MPAI Technical Specifications (being) adopted as IEEE standards</a:t>
            </a:r>
          </a:p>
          <a:p>
            <a:pPr marL="2286000" lvl="4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1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MPAI-AIF – 3301-2022</a:t>
            </a:r>
          </a:p>
          <a:p>
            <a:pPr marL="2286000" lvl="4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1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MPAI-CAE – 3302-2022</a:t>
            </a:r>
          </a:p>
          <a:p>
            <a:pPr marL="2286000" lvl="4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1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MPAI-MMC – 3300-2022</a:t>
            </a:r>
          </a:p>
          <a:p>
            <a:pPr marL="2286000" lvl="4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1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MPAI-CUI – 3303-2023</a:t>
            </a:r>
          </a:p>
          <a:p>
            <a:pPr marL="2286000" lvl="4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1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MPAI-NNW - 3304-2023</a:t>
            </a:r>
          </a:p>
          <a:p>
            <a:pPr marL="2286000" lvl="4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1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MPAI-CAV – Architecture (on its way)</a:t>
            </a:r>
          </a:p>
          <a:p>
            <a:pPr marL="2286000" lvl="4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1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MPAI-MMM – Architecture  (on its way)</a:t>
            </a:r>
          </a:p>
          <a:p>
            <a:pPr marL="2286000" lvl="4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1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MPAI-OSD  (on its way)</a:t>
            </a:r>
          </a:p>
          <a:p>
            <a:pPr marL="2286000" lvl="4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1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MPAI-PAF (on its way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9CE05F-8D58-7133-52C2-6AF9E5F33053}"/>
              </a:ext>
            </a:extLst>
          </p:cNvPr>
          <p:cNvSpPr txBox="1"/>
          <p:nvPr/>
        </p:nvSpPr>
        <p:spPr>
          <a:xfrm>
            <a:off x="2299994" y="5977984"/>
            <a:ext cx="5812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this achieved in 3 years!</a:t>
            </a:r>
            <a:endParaRPr lang="en-GB" sz="4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81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945B7-3200-D056-8FB4-D5D3197B9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Calibri" panose="020F0502020204030204" pitchFamily="34" charset="0"/>
              </a:rPr>
              <a:t>In the 11-15 March week MPAI presents eight standards online</a:t>
            </a:r>
            <a:endParaRPr lang="en-GB" dirty="0">
              <a:ea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AA265-77E7-84A6-2CF5-1D8766E3F3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1" y="6586077"/>
            <a:ext cx="1295081" cy="271924"/>
          </a:xfrm>
        </p:spPr>
        <p:txBody>
          <a:bodyPr/>
          <a:lstStyle/>
          <a:p>
            <a:fld id="{3A5799BA-AC88-42FB-B8BE-FF1867FF2DFC}" type="datetime5">
              <a:rPr lang="en-US" sz="1800" smtClean="0">
                <a:ea typeface="Calibri" panose="020F0502020204030204" pitchFamily="34" charset="0"/>
              </a:rPr>
              <a:t>24-Mar-15</a:t>
            </a:fld>
            <a:endParaRPr lang="en-US" sz="1800" dirty="0">
              <a:ea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D5971-96A5-64D8-9260-6467957F9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8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14</a:t>
            </a:fld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C9EB617-4DE7-6CCD-4FC0-56742A34B7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504329"/>
              </p:ext>
            </p:extLst>
          </p:nvPr>
        </p:nvGraphicFramePr>
        <p:xfrm>
          <a:off x="1302026" y="2154910"/>
          <a:ext cx="10011016" cy="36366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16402">
                  <a:extLst>
                    <a:ext uri="{9D8B030D-6E8A-4147-A177-3AD203B41FA5}">
                      <a16:colId xmlns:a16="http://schemas.microsoft.com/office/drawing/2014/main" val="1232998018"/>
                    </a:ext>
                  </a:extLst>
                </a:gridCol>
                <a:gridCol w="1158949">
                  <a:extLst>
                    <a:ext uri="{9D8B030D-6E8A-4147-A177-3AD203B41FA5}">
                      <a16:colId xmlns:a16="http://schemas.microsoft.com/office/drawing/2014/main" val="2545805870"/>
                    </a:ext>
                  </a:extLst>
                </a:gridCol>
                <a:gridCol w="935665">
                  <a:extLst>
                    <a:ext uri="{9D8B030D-6E8A-4147-A177-3AD203B41FA5}">
                      <a16:colId xmlns:a16="http://schemas.microsoft.com/office/drawing/2014/main" val="2460976519"/>
                    </a:ext>
                  </a:extLst>
                </a:gridCol>
              </a:tblGrid>
              <a:tr h="40407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Standard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March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Reg.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630459"/>
                  </a:ext>
                </a:extLst>
              </a:tr>
              <a:tr h="404071">
                <a:tc>
                  <a:txBody>
                    <a:bodyPr/>
                    <a:lstStyle/>
                    <a:p>
                      <a:pPr algn="just"/>
                      <a:r>
                        <a:rPr lang="en-GB" sz="2000" u="sng" dirty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AI Framework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 (MPAI-AIF)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>
                          <a:effectLst/>
                        </a:rPr>
                        <a:t>11 T16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u="sng">
                          <a:effectLst/>
                          <a:hlinkClick r:id="rId3"/>
                        </a:rPr>
                        <a:t>Link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2226496"/>
                  </a:ext>
                </a:extLst>
              </a:tr>
              <a:tr h="404071">
                <a:tc>
                  <a:txBody>
                    <a:bodyPr/>
                    <a:lstStyle/>
                    <a:p>
                      <a:pPr algn="just"/>
                      <a:r>
                        <a:rPr lang="en-GB" sz="2000" u="sng" dirty="0">
                          <a:solidFill>
                            <a:schemeClr val="tx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Multimodal Conversation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 (MPAI-MMC)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>
                          <a:effectLst/>
                        </a:rPr>
                        <a:t>12 T14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u="sng">
                          <a:effectLst/>
                          <a:hlinkClick r:id="rId5"/>
                        </a:rPr>
                        <a:t>Link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3882037"/>
                  </a:ext>
                </a:extLst>
              </a:tr>
              <a:tr h="404071">
                <a:tc>
                  <a:txBody>
                    <a:bodyPr/>
                    <a:lstStyle/>
                    <a:p>
                      <a:pPr algn="just"/>
                      <a:r>
                        <a:rPr lang="en-GB" sz="2000" u="sng" dirty="0">
                          <a:solidFill>
                            <a:schemeClr val="tx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Object and Scene Description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 (MPAI-OSD)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>
                          <a:effectLst/>
                        </a:rPr>
                        <a:t>12 T1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u="sng">
                          <a:effectLst/>
                          <a:hlinkClick r:id="rId7"/>
                        </a:rPr>
                        <a:t>Link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2781969"/>
                  </a:ext>
                </a:extLst>
              </a:tr>
              <a:tr h="404071">
                <a:tc>
                  <a:txBody>
                    <a:bodyPr/>
                    <a:lstStyle/>
                    <a:p>
                      <a:pPr algn="just"/>
                      <a:r>
                        <a:rPr lang="en-GB" sz="2000" u="sng" dirty="0">
                          <a:solidFill>
                            <a:schemeClr val="tx1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Context-based Audio Enhancement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 (MPAI-CAE)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>
                          <a:effectLst/>
                        </a:rPr>
                        <a:t>12 T17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u="sng">
                          <a:effectLst/>
                          <a:hlinkClick r:id="rId9"/>
                        </a:rPr>
                        <a:t>Link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4163469"/>
                  </a:ext>
                </a:extLst>
              </a:tr>
              <a:tr h="404071">
                <a:tc>
                  <a:txBody>
                    <a:bodyPr/>
                    <a:lstStyle/>
                    <a:p>
                      <a:pPr algn="just"/>
                      <a:r>
                        <a:rPr lang="en-GB" sz="2000" u="sng" dirty="0">
                          <a:solidFill>
                            <a:schemeClr val="tx1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Connected Autonomous Vehicle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 (MPAI-CAV) - Architecture 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>
                          <a:effectLst/>
                        </a:rPr>
                        <a:t>13 T15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u="sng">
                          <a:effectLst/>
                          <a:hlinkClick r:id="rId11"/>
                        </a:rPr>
                        <a:t>Link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1997273"/>
                  </a:ext>
                </a:extLst>
              </a:tr>
              <a:tr h="404071">
                <a:tc>
                  <a:txBody>
                    <a:bodyPr/>
                    <a:lstStyle/>
                    <a:p>
                      <a:pPr algn="just"/>
                      <a:r>
                        <a:rPr lang="en-GB" sz="2000" u="sng" dirty="0">
                          <a:solidFill>
                            <a:schemeClr val="tx1"/>
                          </a:solidFill>
                          <a:effectLst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Human and Machine Communication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 (MPAI-HMC)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>
                          <a:effectLst/>
                        </a:rPr>
                        <a:t>13 T16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u="sng">
                          <a:effectLst/>
                          <a:hlinkClick r:id="rId13"/>
                        </a:rPr>
                        <a:t>Link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3944859"/>
                  </a:ext>
                </a:extLst>
              </a:tr>
              <a:tr h="404071">
                <a:tc>
                  <a:txBody>
                    <a:bodyPr/>
                    <a:lstStyle/>
                    <a:p>
                      <a:pPr algn="just"/>
                      <a:r>
                        <a:rPr lang="it-IT" sz="2000" u="sng" dirty="0">
                          <a:solidFill>
                            <a:schemeClr val="tx1"/>
                          </a:solidFill>
                          <a:effectLst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Portable Avatar Format</a:t>
                      </a: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 (MPAI-PAF)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>
                          <a:effectLst/>
                        </a:rPr>
                        <a:t>14 T14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u="sng">
                          <a:effectLst/>
                          <a:hlinkClick r:id="rId15"/>
                        </a:rPr>
                        <a:t>Link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0437989"/>
                  </a:ext>
                </a:extLst>
              </a:tr>
              <a:tr h="404071">
                <a:tc>
                  <a:txBody>
                    <a:bodyPr/>
                    <a:lstStyle/>
                    <a:p>
                      <a:pPr algn="just"/>
                      <a:r>
                        <a:rPr lang="it-IT" sz="2000" u="sng" dirty="0">
                          <a:solidFill>
                            <a:schemeClr val="tx1"/>
                          </a:solidFill>
                          <a:effectLst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MPAI Metaverse Model</a:t>
                      </a: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 (MPAI-MMM) - Architecture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2000" dirty="0">
                          <a:effectLst/>
                        </a:rPr>
                        <a:t>15 T15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u="sng" dirty="0">
                          <a:effectLst/>
                          <a:hlinkClick r:id="rId17"/>
                        </a:rPr>
                        <a:t>Link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1082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8236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8CD5E7B-BE78-F112-3137-9C1096275893}"/>
              </a:ext>
            </a:extLst>
          </p:cNvPr>
          <p:cNvSpPr txBox="1"/>
          <p:nvPr/>
        </p:nvSpPr>
        <p:spPr>
          <a:xfrm>
            <a:off x="1526128" y="2750201"/>
            <a:ext cx="69855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endParaRPr lang="en-GB" sz="4000" dirty="0">
              <a:solidFill>
                <a:schemeClr val="accent4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look forward to working </a:t>
            </a: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you </a:t>
            </a: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this exciting MPAI project!</a:t>
            </a:r>
            <a:endParaRPr lang="en-150" sz="40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16176CB-27A1-23B8-1A27-79F370EC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3A5799BA-AC88-42FB-B8BE-FF1867FF2DFC}" type="datetime5">
              <a:rPr lang="en-US" sz="1400" smtClean="0">
                <a:latin typeface="Calibri" panose="020F0502020204030204" pitchFamily="34" charset="0"/>
                <a:cs typeface="Calibri" panose="020F0502020204030204" pitchFamily="34" charset="0"/>
              </a:rPr>
              <a:t>24-Mar-15</a:t>
            </a:fld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EC0D7677-CE82-E909-A440-A2B1FEF1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15</a:t>
            </a:fld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44CF8B-83F9-B1B2-D750-A6B29DD4138A}"/>
              </a:ext>
            </a:extLst>
          </p:cNvPr>
          <p:cNvGrpSpPr/>
          <p:nvPr/>
        </p:nvGrpSpPr>
        <p:grpSpPr>
          <a:xfrm>
            <a:off x="9250325" y="2316472"/>
            <a:ext cx="2970611" cy="4541528"/>
            <a:chOff x="9126271" y="1904998"/>
            <a:chExt cx="3094666" cy="4953002"/>
          </a:xfrm>
        </p:grpSpPr>
        <p:sp>
          <p:nvSpPr>
            <p:cNvPr id="4" name="Slide Number Placeholder 4">
              <a:extLst>
                <a:ext uri="{FF2B5EF4-FFF2-40B4-BE49-F238E27FC236}">
                  <a16:creationId xmlns:a16="http://schemas.microsoft.com/office/drawing/2014/main" id="{8FF036AA-156A-82C5-5477-ECEF27916333}"/>
                </a:ext>
              </a:extLst>
            </p:cNvPr>
            <p:cNvSpPr txBox="1">
              <a:spLocks/>
            </p:cNvSpPr>
            <p:nvPr/>
          </p:nvSpPr>
          <p:spPr>
            <a:xfrm>
              <a:off x="10624443" y="6563216"/>
              <a:ext cx="558914" cy="45719"/>
            </a:xfrm>
            <a:prstGeom prst="rect">
              <a:avLst/>
            </a:prstGeom>
          </p:spPr>
          <p:txBody>
            <a:bodyPr>
              <a:normAutofit fontScale="25000" lnSpcReduction="200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600"/>
                </a:spcAft>
              </a:pPr>
              <a:fld id="{D57F1E4F-1CFF-5643-939E-217C01CDF565}" type="slidenum">
                <a:rPr lang="en-US" sz="400" smtClean="0"/>
                <a:pPr>
                  <a:lnSpc>
                    <a:spcPct val="90000"/>
                  </a:lnSpc>
                  <a:spcAft>
                    <a:spcPts val="600"/>
                  </a:spcAft>
                </a:pPr>
                <a:t>15</a:t>
              </a:fld>
              <a:endParaRPr lang="en-US" sz="400"/>
            </a:p>
          </p:txBody>
        </p:sp>
        <p:sp>
          <p:nvSpPr>
            <p:cNvPr id="5" name="Slide Number Placeholder 5">
              <a:extLst>
                <a:ext uri="{FF2B5EF4-FFF2-40B4-BE49-F238E27FC236}">
                  <a16:creationId xmlns:a16="http://schemas.microsoft.com/office/drawing/2014/main" id="{50958117-BFA8-2346-1354-F35034FFC4DD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15</a:t>
              </a:fld>
              <a:endParaRPr lang="en-US" dirty="0"/>
            </a:p>
          </p:txBody>
        </p:sp>
        <p:sp>
          <p:nvSpPr>
            <p:cNvPr id="6" name="Slide Number Placeholder 4">
              <a:extLst>
                <a:ext uri="{FF2B5EF4-FFF2-40B4-BE49-F238E27FC236}">
                  <a16:creationId xmlns:a16="http://schemas.microsoft.com/office/drawing/2014/main" id="{DB6AEE71-EA3F-59FE-ECD2-A0DBB7422800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z="1600" smtClean="0">
                  <a:latin typeface="Calibri" panose="020F0502020204030204" pitchFamily="34" charset="0"/>
                  <a:cs typeface="Calibri" panose="020F0502020204030204" pitchFamily="34" charset="0"/>
                </a:rPr>
                <a:pPr/>
                <a:t>15</a:t>
              </a:fld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Slide Number Placeholder 4">
              <a:extLst>
                <a:ext uri="{FF2B5EF4-FFF2-40B4-BE49-F238E27FC236}">
                  <a16:creationId xmlns:a16="http://schemas.microsoft.com/office/drawing/2014/main" id="{4062A52F-1C97-ECF1-EAA6-61A6AB799737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15</a:t>
              </a:fld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2A9FEE-4F46-D72A-FFD0-6D26F5E31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26271" y="1904998"/>
              <a:ext cx="3094666" cy="49530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8CEC8E-71F9-DA8E-7DF5-7D391263E8F1}"/>
                </a:ext>
              </a:extLst>
            </p:cNvPr>
            <p:cNvSpPr txBox="1"/>
            <p:nvPr/>
          </p:nvSpPr>
          <p:spPr>
            <a:xfrm>
              <a:off x="9137661" y="2606272"/>
              <a:ext cx="3047831" cy="1500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Join MPAI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Share the fun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Build the future</a:t>
              </a:r>
              <a:endParaRPr lang="en-GB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3" name="Picture 12" descr="A logo of a brain&#10;&#10;Description automatically generated with low confidence">
              <a:extLst>
                <a:ext uri="{FF2B5EF4-FFF2-40B4-BE49-F238E27FC236}">
                  <a16:creationId xmlns:a16="http://schemas.microsoft.com/office/drawing/2014/main" id="{BBAB7329-2E2E-0F33-854C-E90B8D2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75903" y="4217764"/>
              <a:ext cx="2228417" cy="2096387"/>
            </a:xfrm>
            <a:prstGeom prst="rect">
              <a:avLst/>
            </a:prstGeom>
          </p:spPr>
        </p:pic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F3DA7D-9F51-8D5A-26D2-137CB93BA287}"/>
              </a:ext>
            </a:extLst>
          </p:cNvPr>
          <p:cNvSpPr txBox="1">
            <a:spLocks/>
          </p:cNvSpPr>
          <p:nvPr/>
        </p:nvSpPr>
        <p:spPr>
          <a:xfrm>
            <a:off x="2429850" y="5714977"/>
            <a:ext cx="5486400" cy="9146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ea typeface="Calibri" panose="020F0502020204030204" pitchFamily="34" charset="0"/>
                <a:hlinkClick r:id="rId4"/>
              </a:rPr>
              <a:t>https://mpai.community/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ea typeface="Calibri" panose="020F0502020204030204" pitchFamily="34" charset="0"/>
              </a:rPr>
              <a:t> </a:t>
            </a:r>
            <a:endParaRPr kumimoji="0" lang="en-150" sz="3200" b="0" i="0" u="none" strike="noStrike" kern="1200" cap="none" spc="0" normalizeH="0" baseline="0" noProof="0" dirty="0">
              <a:ln>
                <a:noFill/>
              </a:ln>
              <a:solidFill>
                <a:srgbClr val="265991">
                  <a:lumMod val="75000"/>
                </a:srgbClr>
              </a:solidFill>
              <a:effectLst/>
              <a:uLnTx/>
              <a:uFillTx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46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A1FF0-7FCA-5191-828B-56975DAF3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Who is MPAI?</a:t>
            </a:r>
            <a:endParaRPr lang="en-GB" dirty="0"/>
          </a:p>
        </p:txBody>
      </p:sp>
      <p:pic>
        <p:nvPicPr>
          <p:cNvPr id="7" name="Picture 6" descr="Computer script on a screen">
            <a:extLst>
              <a:ext uri="{FF2B5EF4-FFF2-40B4-BE49-F238E27FC236}">
                <a16:creationId xmlns:a16="http://schemas.microsoft.com/office/drawing/2014/main" id="{39CDA37B-22CE-4958-25D1-EFAA732028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838"/>
          <a:stretch/>
        </p:blipFill>
        <p:spPr>
          <a:xfrm>
            <a:off x="1321904" y="1905000"/>
            <a:ext cx="5059017" cy="455342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BB1D9-62D8-C61B-3914-7A2941703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/>
          </a:bodyPr>
          <a:lstStyle/>
          <a:p>
            <a:r>
              <a:rPr lang="en-US" dirty="0"/>
              <a:t>Moving Picture, Audio, and Data Coding by Artificial Intelligence.</a:t>
            </a:r>
          </a:p>
          <a:p>
            <a:r>
              <a:rPr lang="en-US" dirty="0"/>
              <a:t>Established in Geneva, Switzerland.</a:t>
            </a:r>
          </a:p>
          <a:p>
            <a:r>
              <a:rPr lang="en-US" dirty="0"/>
              <a:t>International, Not-for-profit, unaffiliated organization.</a:t>
            </a:r>
          </a:p>
          <a:p>
            <a:r>
              <a:rPr lang="en-US" dirty="0"/>
              <a:t>Developing standards for AI-enabled Data Coding.</a:t>
            </a:r>
          </a:p>
          <a:p>
            <a:r>
              <a:rPr lang="en-US" dirty="0"/>
              <a:t>Data Coding is the format of data to suit a particular purpose.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816DB-CC2B-CDF3-8F93-C9FF9A78E2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5799BA-AC88-42FB-B8BE-FF1867FF2DFC}" type="datetime5">
              <a:rPr lang="en-US" smtClean="0"/>
              <a:pPr>
                <a:spcAft>
                  <a:spcPts val="600"/>
                </a:spcAft>
              </a:pPr>
              <a:t>24-Mar-15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D9DB3C-3D7D-6C89-F73F-12F7983CF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3369470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512DCB7-BBCE-DFBB-BD43-B4B6A059C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505901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Why MPAI?</a:t>
            </a:r>
            <a:endParaRPr lang="en-GB" dirty="0"/>
          </a:p>
        </p:txBody>
      </p:sp>
      <p:pic>
        <p:nvPicPr>
          <p:cNvPr id="10" name="Picture 9" descr="Electronic circuit board">
            <a:extLst>
              <a:ext uri="{FF2B5EF4-FFF2-40B4-BE49-F238E27FC236}">
                <a16:creationId xmlns:a16="http://schemas.microsoft.com/office/drawing/2014/main" id="{932D93ED-A387-C538-CA90-7F96A06655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38"/>
          <a:stretch/>
        </p:blipFill>
        <p:spPr>
          <a:xfrm>
            <a:off x="1321904" y="1905000"/>
            <a:ext cx="5059017" cy="4553428"/>
          </a:xfrm>
          <a:prstGeom prst="rect">
            <a:avLst/>
          </a:prstGeom>
          <a:noFill/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D5B052-29F1-80D2-5F9D-62568CAA8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921" y="797442"/>
            <a:ext cx="5123689" cy="56609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Products, Services, and Applications using Artificial Intelligence are growing by the day.</a:t>
            </a:r>
          </a:p>
          <a:p>
            <a:r>
              <a:rPr lang="en-US" dirty="0"/>
              <a:t>Most of them handle data without considering data format interoperability.</a:t>
            </a:r>
          </a:p>
          <a:p>
            <a:r>
              <a:rPr lang="en-US" dirty="0"/>
              <a:t>Standard data formats were at the root of the success of “data-processing” applied to media standards.</a:t>
            </a:r>
          </a:p>
          <a:p>
            <a:r>
              <a:rPr lang="en-US" dirty="0"/>
              <a:t>MPAI is the </a:t>
            </a:r>
            <a:r>
              <a:rPr lang="en-US" dirty="0" err="1"/>
              <a:t>organisation</a:t>
            </a:r>
            <a:r>
              <a:rPr lang="en-US" dirty="0"/>
              <a:t> applying the MPEG method to AI-enabled data coding.</a:t>
            </a:r>
          </a:p>
          <a:p>
            <a:r>
              <a:rPr lang="en-US" dirty="0"/>
              <a:t>But Artificial Intelligence is not Data Coding…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9B6BAA-067B-20BF-B663-3C843AD1FC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62A16E3-455F-40B0-92E8-BFF9BA927C0E}" type="datetime5">
              <a:rPr lang="en-US" smtClean="0"/>
              <a:pPr>
                <a:spcAft>
                  <a:spcPts val="600"/>
                </a:spcAft>
              </a:pPr>
              <a:t>24-Mar-15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31445-FF9C-B6D7-9BDE-E494A038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2312300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3E98E-0216-D682-B175-8CCF01E75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hite puzzle with one red piece">
            <a:extLst>
              <a:ext uri="{FF2B5EF4-FFF2-40B4-BE49-F238E27FC236}">
                <a16:creationId xmlns:a16="http://schemas.microsoft.com/office/drawing/2014/main" id="{4CD52E48-1492-411E-655F-0579FB15C2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55" r="17948" b="-2"/>
          <a:stretch/>
        </p:blipFill>
        <p:spPr>
          <a:xfrm>
            <a:off x="1321904" y="2289046"/>
            <a:ext cx="4632329" cy="4169382"/>
          </a:xfrm>
          <a:prstGeom prst="rect">
            <a:avLst/>
          </a:prstGeom>
          <a:noFill/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C627DED-7A31-C2AF-3673-1B3070381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9757222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Standards for Artificial Intelligence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3A806E8-6E89-3AD4-3807-EF199666E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4837" y="1626781"/>
            <a:ext cx="4938495" cy="4831647"/>
          </a:xfrm>
        </p:spPr>
        <p:txBody>
          <a:bodyPr>
            <a:normAutofit/>
          </a:bodyPr>
          <a:lstStyle/>
          <a:p>
            <a:r>
              <a:rPr lang="en-US" dirty="0"/>
              <a:t>MPAI is not competing with standard bodies dealing with the foundations of AI.</a:t>
            </a:r>
          </a:p>
          <a:p>
            <a:r>
              <a:rPr lang="en-US" dirty="0"/>
              <a:t>Rather, MPAI strives to define interfaces between components having a function and requiring data from other components.</a:t>
            </a:r>
          </a:p>
          <a:p>
            <a:r>
              <a:rPr lang="en-US" dirty="0"/>
              <a:t>To the extent possible, data should have defined syntax and semantics.</a:t>
            </a:r>
          </a:p>
          <a:p>
            <a:r>
              <a:rPr lang="en-US" dirty="0"/>
              <a:t>This helps users to explain how an AI application works.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BD9BAF-3CD0-CE93-4136-0EA98918E2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62A16E3-455F-40B0-92E8-BFF9BA927C0E}" type="datetime5">
              <a:rPr lang="en-US" smtClean="0"/>
              <a:pPr>
                <a:spcAft>
                  <a:spcPts val="600"/>
                </a:spcAft>
              </a:pPr>
              <a:t>24-Mar-15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93A6F-3D52-7FF5-EBC5-00A866149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2454057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7D8C8B5-2631-E1FA-11DF-7FFEC6A3B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646" y="339730"/>
            <a:ext cx="10182707" cy="1280890"/>
          </a:xfrm>
        </p:spPr>
        <p:txBody>
          <a:bodyPr/>
          <a:lstStyle/>
          <a:p>
            <a:r>
              <a:rPr lang="en-GB"/>
              <a:t>The MPAI organisation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2AC28-3D0C-5B8C-D4E1-18D9845B2F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6292" y="6586076"/>
            <a:ext cx="994520" cy="365125"/>
          </a:xfrm>
        </p:spPr>
        <p:txBody>
          <a:bodyPr/>
          <a:lstStyle/>
          <a:p>
            <a:fld id="{3A5799BA-AC88-42FB-B8BE-FF1867FF2DFC}" type="datetime5">
              <a:rPr lang="en-US" sz="1100" smtClean="0"/>
              <a:t>24-Mar-15</a:t>
            </a:fld>
            <a:endParaRPr lang="en-US" sz="110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602FB8-42C5-EC75-220D-747D736ACCFB}"/>
              </a:ext>
            </a:extLst>
          </p:cNvPr>
          <p:cNvSpPr txBox="1">
            <a:spLocks/>
          </p:cNvSpPr>
          <p:nvPr/>
        </p:nvSpPr>
        <p:spPr>
          <a:xfrm>
            <a:off x="256292" y="6586076"/>
            <a:ext cx="994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5799BA-AC88-42FB-B8BE-FF1867FF2DFC}" type="datetime5">
              <a:rPr lang="en-US" sz="1100" smtClean="0"/>
              <a:pPr/>
              <a:t>24-Mar-15</a:t>
            </a:fld>
            <a:endParaRPr lang="en-US" sz="110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B87848A7-1085-B338-163B-35066FF23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6027" y="6563216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z="1100" smtClean="0"/>
              <a:pPr/>
              <a:t>5</a:t>
            </a:fld>
            <a:endParaRPr lang="en-US" sz="1100"/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D6842DEB-FA7F-72E4-4F68-E4DE56E3312A}"/>
              </a:ext>
            </a:extLst>
          </p:cNvPr>
          <p:cNvSpPr/>
          <p:nvPr/>
        </p:nvSpPr>
        <p:spPr>
          <a:xfrm>
            <a:off x="162316" y="1759501"/>
            <a:ext cx="4801416" cy="645120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General Assembly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62" name="Rectangle 24">
            <a:extLst>
              <a:ext uri="{FF2B5EF4-FFF2-40B4-BE49-F238E27FC236}">
                <a16:creationId xmlns:a16="http://schemas.microsoft.com/office/drawing/2014/main" id="{88A8D3ED-0EEA-B37B-1E94-160892DE3076}"/>
              </a:ext>
            </a:extLst>
          </p:cNvPr>
          <p:cNvSpPr/>
          <p:nvPr/>
        </p:nvSpPr>
        <p:spPr>
          <a:xfrm>
            <a:off x="8335540" y="4636191"/>
            <a:ext cx="3557455" cy="508320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Requirements Standing Committee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63" name="Rectangle 26">
            <a:extLst>
              <a:ext uri="{FF2B5EF4-FFF2-40B4-BE49-F238E27FC236}">
                <a16:creationId xmlns:a16="http://schemas.microsoft.com/office/drawing/2014/main" id="{BB747BFA-9EFE-1093-CB43-2B39976CFF85}"/>
              </a:ext>
            </a:extLst>
          </p:cNvPr>
          <p:cNvSpPr/>
          <p:nvPr/>
        </p:nvSpPr>
        <p:spPr>
          <a:xfrm>
            <a:off x="4022855" y="3691307"/>
            <a:ext cx="7841212" cy="508320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Standing Committees</a:t>
            </a:r>
            <a:endParaRPr lang="it-IT" sz="1600" b="0" strike="noStrike" spc="-1">
              <a:latin typeface="Arial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788D4B5F-00A4-D31D-D16C-AC2F3A7AB89C}"/>
              </a:ext>
            </a:extLst>
          </p:cNvPr>
          <p:cNvCxnSpPr>
            <a:cxnSpLocks/>
          </p:cNvCxnSpPr>
          <p:nvPr/>
        </p:nvCxnSpPr>
        <p:spPr>
          <a:xfrm>
            <a:off x="2759066" y="2398880"/>
            <a:ext cx="0" cy="2229007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198108B2-8E78-D6FD-C94B-47EBA589605A}"/>
              </a:ext>
            </a:extLst>
          </p:cNvPr>
          <p:cNvCxnSpPr>
            <a:cxnSpLocks/>
          </p:cNvCxnSpPr>
          <p:nvPr/>
        </p:nvCxnSpPr>
        <p:spPr>
          <a:xfrm>
            <a:off x="4647436" y="2399068"/>
            <a:ext cx="7574" cy="1292239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1" name="Rectangle 2">
            <a:extLst>
              <a:ext uri="{FF2B5EF4-FFF2-40B4-BE49-F238E27FC236}">
                <a16:creationId xmlns:a16="http://schemas.microsoft.com/office/drawing/2014/main" id="{087F968B-A844-7C36-7549-319D8B20CD0C}"/>
              </a:ext>
            </a:extLst>
          </p:cNvPr>
          <p:cNvSpPr/>
          <p:nvPr/>
        </p:nvSpPr>
        <p:spPr>
          <a:xfrm>
            <a:off x="5155274" y="1768832"/>
            <a:ext cx="6708794" cy="645120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Board of Directors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22725252-ED48-2B9E-463B-0F7C7C135589}"/>
              </a:ext>
            </a:extLst>
          </p:cNvPr>
          <p:cNvSpPr/>
          <p:nvPr/>
        </p:nvSpPr>
        <p:spPr>
          <a:xfrm>
            <a:off x="10754381" y="2856119"/>
            <a:ext cx="1139983" cy="559800"/>
          </a:xfrm>
          <a:prstGeom prst="rect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Secretariat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46" name="Rectangle 5">
            <a:extLst>
              <a:ext uri="{FF2B5EF4-FFF2-40B4-BE49-F238E27FC236}">
                <a16:creationId xmlns:a16="http://schemas.microsoft.com/office/drawing/2014/main" id="{D522C7CD-C53E-5435-D028-F26335ECA835}"/>
              </a:ext>
            </a:extLst>
          </p:cNvPr>
          <p:cNvSpPr/>
          <p:nvPr/>
        </p:nvSpPr>
        <p:spPr>
          <a:xfrm>
            <a:off x="5227756" y="2859359"/>
            <a:ext cx="1353771" cy="559800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Membership&amp; Nominating 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47" name="Rectangle 6">
            <a:extLst>
              <a:ext uri="{FF2B5EF4-FFF2-40B4-BE49-F238E27FC236}">
                <a16:creationId xmlns:a16="http://schemas.microsoft.com/office/drawing/2014/main" id="{1C2BDFC0-6276-C1B8-4B76-01D823E79871}"/>
              </a:ext>
            </a:extLst>
          </p:cNvPr>
          <p:cNvSpPr/>
          <p:nvPr/>
        </p:nvSpPr>
        <p:spPr>
          <a:xfrm>
            <a:off x="6656285" y="2859359"/>
            <a:ext cx="958935" cy="559800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Finance &amp; Audit 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48" name="Rectangle 7">
            <a:extLst>
              <a:ext uri="{FF2B5EF4-FFF2-40B4-BE49-F238E27FC236}">
                <a16:creationId xmlns:a16="http://schemas.microsoft.com/office/drawing/2014/main" id="{E75D4C1C-103B-FF49-FC22-CBEF865EB097}"/>
              </a:ext>
            </a:extLst>
          </p:cNvPr>
          <p:cNvSpPr/>
          <p:nvPr/>
        </p:nvSpPr>
        <p:spPr>
          <a:xfrm>
            <a:off x="8884423" y="2856119"/>
            <a:ext cx="849913" cy="559800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IPR Support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3B6625A8-E7EF-00A4-A080-DE165717EA9E}"/>
              </a:ext>
            </a:extLst>
          </p:cNvPr>
          <p:cNvSpPr/>
          <p:nvPr/>
        </p:nvSpPr>
        <p:spPr>
          <a:xfrm>
            <a:off x="7690422" y="2861946"/>
            <a:ext cx="1116738" cy="567054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Industry &amp; Standards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BD3CF01-E783-3471-631E-EE5BB266ECF0}"/>
              </a:ext>
            </a:extLst>
          </p:cNvPr>
          <p:cNvSpPr/>
          <p:nvPr/>
        </p:nvSpPr>
        <p:spPr>
          <a:xfrm>
            <a:off x="9820019" y="2856119"/>
            <a:ext cx="849913" cy="550080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Communication</a:t>
            </a:r>
            <a:endParaRPr lang="it-IT" sz="1600" b="0" strike="noStrike" spc="-1">
              <a:latin typeface="Arial"/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F2FB7A9-711D-003E-EA57-8C9E2C68951B}"/>
              </a:ext>
            </a:extLst>
          </p:cNvPr>
          <p:cNvCxnSpPr/>
          <p:nvPr/>
        </p:nvCxnSpPr>
        <p:spPr>
          <a:xfrm>
            <a:off x="9309379" y="2408212"/>
            <a:ext cx="4468" cy="454230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F42CED5-0A16-5B14-E7DB-5392A919BB7D}"/>
              </a:ext>
            </a:extLst>
          </p:cNvPr>
          <p:cNvCxnSpPr/>
          <p:nvPr/>
        </p:nvCxnSpPr>
        <p:spPr>
          <a:xfrm>
            <a:off x="11297589" y="2396759"/>
            <a:ext cx="4468" cy="454230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E761564-4F46-7DBB-DBE7-216C9441E61E}"/>
              </a:ext>
            </a:extLst>
          </p:cNvPr>
          <p:cNvCxnSpPr/>
          <p:nvPr/>
        </p:nvCxnSpPr>
        <p:spPr>
          <a:xfrm>
            <a:off x="7131589" y="2405110"/>
            <a:ext cx="4468" cy="454230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522C024-1CE9-A06D-83C4-17B1FC63337F}"/>
              </a:ext>
            </a:extLst>
          </p:cNvPr>
          <p:cNvCxnSpPr/>
          <p:nvPr/>
        </p:nvCxnSpPr>
        <p:spPr>
          <a:xfrm>
            <a:off x="5910237" y="2404621"/>
            <a:ext cx="4468" cy="454230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46E9D47A-3952-CCC3-C608-7ECFE8881AC6}"/>
              </a:ext>
            </a:extLst>
          </p:cNvPr>
          <p:cNvCxnSpPr>
            <a:cxnSpLocks/>
          </p:cNvCxnSpPr>
          <p:nvPr/>
        </p:nvCxnSpPr>
        <p:spPr>
          <a:xfrm>
            <a:off x="9534270" y="4183761"/>
            <a:ext cx="1" cy="444126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3CDE8A0A-5F26-ED0B-D322-00D588D7CD36}"/>
              </a:ext>
            </a:extLst>
          </p:cNvPr>
          <p:cNvCxnSpPr/>
          <p:nvPr/>
        </p:nvCxnSpPr>
        <p:spPr>
          <a:xfrm>
            <a:off x="10948709" y="5136575"/>
            <a:ext cx="4350" cy="491554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30DA8AE5-9D69-72F8-D577-25C72435EE2B}"/>
              </a:ext>
            </a:extLst>
          </p:cNvPr>
          <p:cNvCxnSpPr/>
          <p:nvPr/>
        </p:nvCxnSpPr>
        <p:spPr>
          <a:xfrm>
            <a:off x="11595859" y="5127244"/>
            <a:ext cx="4991" cy="491554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6" name="Rectangle 29">
            <a:extLst>
              <a:ext uri="{FF2B5EF4-FFF2-40B4-BE49-F238E27FC236}">
                <a16:creationId xmlns:a16="http://schemas.microsoft.com/office/drawing/2014/main" id="{DC5DE6A3-27CB-5A19-E918-8C1253F6FF6A}"/>
              </a:ext>
            </a:extLst>
          </p:cNvPr>
          <p:cNvSpPr/>
          <p:nvPr/>
        </p:nvSpPr>
        <p:spPr>
          <a:xfrm>
            <a:off x="9106825" y="5659276"/>
            <a:ext cx="818059" cy="491555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MMM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102" name="Rectangle 28">
            <a:extLst>
              <a:ext uri="{FF2B5EF4-FFF2-40B4-BE49-F238E27FC236}">
                <a16:creationId xmlns:a16="http://schemas.microsoft.com/office/drawing/2014/main" id="{67364243-E3BD-8A95-2012-ECF4EC926D87}"/>
              </a:ext>
            </a:extLst>
          </p:cNvPr>
          <p:cNvSpPr/>
          <p:nvPr/>
        </p:nvSpPr>
        <p:spPr>
          <a:xfrm>
            <a:off x="10004857" y="5651362"/>
            <a:ext cx="576604" cy="499470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EEV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103" name="Rectangle 30">
            <a:extLst>
              <a:ext uri="{FF2B5EF4-FFF2-40B4-BE49-F238E27FC236}">
                <a16:creationId xmlns:a16="http://schemas.microsoft.com/office/drawing/2014/main" id="{51835158-1F4D-4124-7682-CB97A38240D9}"/>
              </a:ext>
            </a:extLst>
          </p:cNvPr>
          <p:cNvSpPr/>
          <p:nvPr/>
        </p:nvSpPr>
        <p:spPr>
          <a:xfrm>
            <a:off x="10665881" y="5642796"/>
            <a:ext cx="576604" cy="516274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EVC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105" name="Rectangle 32">
            <a:extLst>
              <a:ext uri="{FF2B5EF4-FFF2-40B4-BE49-F238E27FC236}">
                <a16:creationId xmlns:a16="http://schemas.microsoft.com/office/drawing/2014/main" id="{2B6FF3E2-794B-64C1-CE19-A4A2A4C1ACFE}"/>
              </a:ext>
            </a:extLst>
          </p:cNvPr>
          <p:cNvSpPr/>
          <p:nvPr/>
        </p:nvSpPr>
        <p:spPr>
          <a:xfrm>
            <a:off x="11320850" y="5637130"/>
            <a:ext cx="572145" cy="521939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SPG</a:t>
            </a:r>
            <a:endParaRPr lang="it-IT" sz="1600" b="0" strike="noStrike" spc="-1">
              <a:latin typeface="Arial"/>
            </a:endParaRP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0B7DF946-B5B9-5D8F-ED67-26FE21CD66DF}"/>
              </a:ext>
            </a:extLst>
          </p:cNvPr>
          <p:cNvCxnSpPr/>
          <p:nvPr/>
        </p:nvCxnSpPr>
        <p:spPr>
          <a:xfrm>
            <a:off x="10279238" y="5149633"/>
            <a:ext cx="4350" cy="491554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06" name="Rectangle 28">
            <a:extLst>
              <a:ext uri="{FF2B5EF4-FFF2-40B4-BE49-F238E27FC236}">
                <a16:creationId xmlns:a16="http://schemas.microsoft.com/office/drawing/2014/main" id="{EAC95FA5-6478-FD34-539B-DA20B0B1BF75}"/>
              </a:ext>
            </a:extLst>
          </p:cNvPr>
          <p:cNvSpPr/>
          <p:nvPr/>
        </p:nvSpPr>
        <p:spPr>
          <a:xfrm>
            <a:off x="8335540" y="5653739"/>
            <a:ext cx="691567" cy="50533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GB" sz="1600" spc="-1">
                <a:solidFill>
                  <a:srgbClr val="000000"/>
                </a:solidFill>
                <a:latin typeface="Calibri"/>
              </a:rPr>
              <a:t>CAV</a:t>
            </a:r>
            <a:endParaRPr lang="it-IT" sz="1600" spc="-1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F44B669B-282B-5258-6225-CDDB665643B7}"/>
              </a:ext>
            </a:extLst>
          </p:cNvPr>
          <p:cNvCxnSpPr/>
          <p:nvPr/>
        </p:nvCxnSpPr>
        <p:spPr>
          <a:xfrm>
            <a:off x="8618625" y="5136566"/>
            <a:ext cx="4350" cy="519188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F2B4858-E1F8-FCE1-2583-40023BFB0001}"/>
              </a:ext>
            </a:extLst>
          </p:cNvPr>
          <p:cNvGrpSpPr/>
          <p:nvPr/>
        </p:nvGrpSpPr>
        <p:grpSpPr>
          <a:xfrm>
            <a:off x="162316" y="4627887"/>
            <a:ext cx="8029620" cy="1531183"/>
            <a:chOff x="800056" y="4627887"/>
            <a:chExt cx="6694203" cy="1531183"/>
          </a:xfrm>
        </p:grpSpPr>
        <p:sp>
          <p:nvSpPr>
            <p:cNvPr id="45" name="Rectangle 4">
              <a:extLst>
                <a:ext uri="{FF2B5EF4-FFF2-40B4-BE49-F238E27FC236}">
                  <a16:creationId xmlns:a16="http://schemas.microsoft.com/office/drawing/2014/main" id="{F3F5FAA2-5582-5924-C531-5034B9A486B2}"/>
                </a:ext>
              </a:extLst>
            </p:cNvPr>
            <p:cNvSpPr/>
            <p:nvPr/>
          </p:nvSpPr>
          <p:spPr>
            <a:xfrm>
              <a:off x="813375" y="4627887"/>
              <a:ext cx="6680884" cy="50832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6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Development Committees</a:t>
              </a:r>
              <a:endParaRPr lang="it-IT" sz="1600" b="0" strike="noStrike" spc="-1">
                <a:latin typeface="Arial"/>
              </a:endParaRPr>
            </a:p>
          </p:txBody>
        </p:sp>
        <p:sp>
          <p:nvSpPr>
            <p:cNvPr id="52" name="Rectangle 18">
              <a:extLst>
                <a:ext uri="{FF2B5EF4-FFF2-40B4-BE49-F238E27FC236}">
                  <a16:creationId xmlns:a16="http://schemas.microsoft.com/office/drawing/2014/main" id="{F52A977C-7271-E0FD-F6B8-E663D42D2216}"/>
                </a:ext>
              </a:extLst>
            </p:cNvPr>
            <p:cNvSpPr/>
            <p:nvPr/>
          </p:nvSpPr>
          <p:spPr>
            <a:xfrm>
              <a:off x="4492180" y="5644188"/>
              <a:ext cx="777600" cy="50832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6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MMC-DC</a:t>
              </a:r>
              <a:endParaRPr lang="it-IT" sz="16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22">
              <a:extLst>
                <a:ext uri="{FF2B5EF4-FFF2-40B4-BE49-F238E27FC236}">
                  <a16:creationId xmlns:a16="http://schemas.microsoft.com/office/drawing/2014/main" id="{19CD89D8-01C5-6244-14C8-01D8C5114F65}"/>
                </a:ext>
              </a:extLst>
            </p:cNvPr>
            <p:cNvSpPr/>
            <p:nvPr/>
          </p:nvSpPr>
          <p:spPr>
            <a:xfrm>
              <a:off x="3710772" y="5631712"/>
              <a:ext cx="722520" cy="52416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6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GME-DC</a:t>
              </a:r>
              <a:endParaRPr lang="it-IT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Rectangle 14">
              <a:extLst>
                <a:ext uri="{FF2B5EF4-FFF2-40B4-BE49-F238E27FC236}">
                  <a16:creationId xmlns:a16="http://schemas.microsoft.com/office/drawing/2014/main" id="{D67978BE-F6A0-6C66-F2D7-6923B1BC1FF2}"/>
                </a:ext>
              </a:extLst>
            </p:cNvPr>
            <p:cNvSpPr/>
            <p:nvPr/>
          </p:nvSpPr>
          <p:spPr>
            <a:xfrm>
              <a:off x="800056" y="5619112"/>
              <a:ext cx="660339" cy="52416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6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AIF-DC</a:t>
              </a:r>
              <a:endParaRPr lang="it-IT" sz="1600" b="0" strike="noStrike" spc="-1">
                <a:latin typeface="Arial"/>
              </a:endParaRP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3AF50A5A-6AF4-2E2C-BC63-D7E47467870F}"/>
                </a:ext>
              </a:extLst>
            </p:cNvPr>
            <p:cNvCxnSpPr/>
            <p:nvPr/>
          </p:nvCxnSpPr>
          <p:spPr>
            <a:xfrm>
              <a:off x="1125895" y="5122756"/>
              <a:ext cx="4490" cy="491554"/>
            </a:xfrm>
            <a:prstGeom prst="straightConnector1">
              <a:avLst/>
            </a:prstGeom>
            <a:noFill/>
            <a:ln>
              <a:solidFill>
                <a:srgbClr val="0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756107B4-42CF-B9AF-95FF-FB149D4BF558}"/>
                </a:ext>
              </a:extLst>
            </p:cNvPr>
            <p:cNvCxnSpPr/>
            <p:nvPr/>
          </p:nvCxnSpPr>
          <p:spPr>
            <a:xfrm>
              <a:off x="4848353" y="5131992"/>
              <a:ext cx="4913" cy="491554"/>
            </a:xfrm>
            <a:prstGeom prst="straightConnector1">
              <a:avLst/>
            </a:prstGeom>
            <a:noFill/>
            <a:ln>
              <a:solidFill>
                <a:srgbClr val="0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sp>
          <p:nvSpPr>
            <p:cNvPr id="92" name="Rectangle 33">
              <a:extLst>
                <a:ext uri="{FF2B5EF4-FFF2-40B4-BE49-F238E27FC236}">
                  <a16:creationId xmlns:a16="http://schemas.microsoft.com/office/drawing/2014/main" id="{A9EF8F50-59BD-80BE-8E95-136FE795BF4E}"/>
                </a:ext>
              </a:extLst>
            </p:cNvPr>
            <p:cNvSpPr/>
            <p:nvPr/>
          </p:nvSpPr>
          <p:spPr>
            <a:xfrm>
              <a:off x="5322600" y="5638780"/>
              <a:ext cx="697773" cy="52029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US" sz="16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NNW-DC</a:t>
              </a:r>
              <a:endParaRPr lang="it-IT" sz="1600" b="0" strike="noStrike" spc="-1">
                <a:latin typeface="Arial"/>
              </a:endParaRPr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19E565C6-B657-B247-EFED-7C8724834C2F}"/>
                </a:ext>
              </a:extLst>
            </p:cNvPr>
            <p:cNvCxnSpPr/>
            <p:nvPr/>
          </p:nvCxnSpPr>
          <p:spPr>
            <a:xfrm>
              <a:off x="5647329" y="5122756"/>
              <a:ext cx="4991" cy="507461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sp>
          <p:nvSpPr>
            <p:cNvPr id="98" name="Rectangle 33">
              <a:extLst>
                <a:ext uri="{FF2B5EF4-FFF2-40B4-BE49-F238E27FC236}">
                  <a16:creationId xmlns:a16="http://schemas.microsoft.com/office/drawing/2014/main" id="{873B4942-4B7B-B8AB-90D5-DCCEBC22DFA4}"/>
                </a:ext>
              </a:extLst>
            </p:cNvPr>
            <p:cNvSpPr/>
            <p:nvPr/>
          </p:nvSpPr>
          <p:spPr>
            <a:xfrm>
              <a:off x="1520247" y="5627334"/>
              <a:ext cx="661546" cy="52737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it-IT" sz="1600" b="0" strike="noStrike" spc="-1">
                  <a:latin typeface="Calibri" panose="020F0502020204030204" pitchFamily="34" charset="0"/>
                  <a:cs typeface="Calibri" panose="020F0502020204030204" pitchFamily="34" charset="0"/>
                </a:rPr>
                <a:t>AIH-DC</a:t>
              </a:r>
            </a:p>
          </p:txBody>
        </p: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93F60CF9-CF28-7DE5-EF8B-2949D79E66E7}"/>
                </a:ext>
              </a:extLst>
            </p:cNvPr>
            <p:cNvCxnSpPr/>
            <p:nvPr/>
          </p:nvCxnSpPr>
          <p:spPr>
            <a:xfrm>
              <a:off x="1832921" y="5122756"/>
              <a:ext cx="4991" cy="514374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sp>
          <p:nvSpPr>
            <p:cNvPr id="7" name="Rectangle 16">
              <a:extLst>
                <a:ext uri="{FF2B5EF4-FFF2-40B4-BE49-F238E27FC236}">
                  <a16:creationId xmlns:a16="http://schemas.microsoft.com/office/drawing/2014/main" id="{BC6475A2-4F11-3371-5D18-52F1B16A2BB5}"/>
                </a:ext>
              </a:extLst>
            </p:cNvPr>
            <p:cNvSpPr/>
            <p:nvPr/>
          </p:nvSpPr>
          <p:spPr>
            <a:xfrm>
              <a:off x="2247560" y="5626672"/>
              <a:ext cx="660339" cy="52416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6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CAE-DC</a:t>
              </a:r>
              <a:endParaRPr lang="it-IT" sz="1600" b="0" strike="noStrike" spc="-1">
                <a:latin typeface="Arial"/>
              </a:endParaRPr>
            </a:p>
          </p:txBody>
        </p:sp>
        <p:sp>
          <p:nvSpPr>
            <p:cNvPr id="8" name="Rectangle 20">
              <a:extLst>
                <a:ext uri="{FF2B5EF4-FFF2-40B4-BE49-F238E27FC236}">
                  <a16:creationId xmlns:a16="http://schemas.microsoft.com/office/drawing/2014/main" id="{75C5A10A-CC99-6A28-20D2-3E42C0B88A43}"/>
                </a:ext>
              </a:extLst>
            </p:cNvPr>
            <p:cNvSpPr/>
            <p:nvPr/>
          </p:nvSpPr>
          <p:spPr>
            <a:xfrm>
              <a:off x="2972181" y="5626672"/>
              <a:ext cx="660339" cy="52416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6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CUI-DC</a:t>
              </a:r>
              <a:endParaRPr lang="it-IT" sz="1600" b="0" strike="noStrike" spc="-1">
                <a:latin typeface="Arial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CF02740-0C30-920D-47DE-A5FCFF5BF31C}"/>
                </a:ext>
              </a:extLst>
            </p:cNvPr>
            <p:cNvCxnSpPr/>
            <p:nvPr/>
          </p:nvCxnSpPr>
          <p:spPr>
            <a:xfrm>
              <a:off x="2566489" y="5122756"/>
              <a:ext cx="4490" cy="491554"/>
            </a:xfrm>
            <a:prstGeom prst="straightConnector1">
              <a:avLst/>
            </a:prstGeom>
            <a:noFill/>
            <a:ln>
              <a:solidFill>
                <a:srgbClr val="0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98B8EFB-0850-E401-0CEA-AE0705E1C416}"/>
                </a:ext>
              </a:extLst>
            </p:cNvPr>
            <p:cNvCxnSpPr/>
            <p:nvPr/>
          </p:nvCxnSpPr>
          <p:spPr>
            <a:xfrm>
              <a:off x="3302350" y="5122756"/>
              <a:ext cx="4490" cy="491554"/>
            </a:xfrm>
            <a:prstGeom prst="straightConnector1">
              <a:avLst/>
            </a:prstGeom>
            <a:noFill/>
            <a:ln>
              <a:solidFill>
                <a:srgbClr val="0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986269F-6C44-45E1-600B-9D747137901B}"/>
                </a:ext>
              </a:extLst>
            </p:cNvPr>
            <p:cNvCxnSpPr/>
            <p:nvPr/>
          </p:nvCxnSpPr>
          <p:spPr>
            <a:xfrm>
              <a:off x="4058646" y="5136614"/>
              <a:ext cx="4913" cy="491554"/>
            </a:xfrm>
            <a:prstGeom prst="straightConnector1">
              <a:avLst/>
            </a:prstGeom>
            <a:noFill/>
            <a:ln>
              <a:solidFill>
                <a:srgbClr val="0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sp>
          <p:nvSpPr>
            <p:cNvPr id="14" name="Rectangle 33">
              <a:extLst>
                <a:ext uri="{FF2B5EF4-FFF2-40B4-BE49-F238E27FC236}">
                  <a16:creationId xmlns:a16="http://schemas.microsoft.com/office/drawing/2014/main" id="{F6BE5242-6163-1E32-6E15-6A718E627E7A}"/>
                </a:ext>
              </a:extLst>
            </p:cNvPr>
            <p:cNvSpPr/>
            <p:nvPr/>
          </p:nvSpPr>
          <p:spPr>
            <a:xfrm>
              <a:off x="6078180" y="5645768"/>
              <a:ext cx="661546" cy="51330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US" sz="16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PAF-DC</a:t>
              </a:r>
              <a:endParaRPr lang="it-IT" sz="1600" b="0" strike="noStrike" spc="-1">
                <a:latin typeface="Arial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EDF2039-9158-F408-490D-E8F4CBC70782}"/>
                </a:ext>
              </a:extLst>
            </p:cNvPr>
            <p:cNvCxnSpPr/>
            <p:nvPr/>
          </p:nvCxnSpPr>
          <p:spPr>
            <a:xfrm>
              <a:off x="6390854" y="5145787"/>
              <a:ext cx="4991" cy="500645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sp>
          <p:nvSpPr>
            <p:cNvPr id="18" name="Rectangle 33">
              <a:extLst>
                <a:ext uri="{FF2B5EF4-FFF2-40B4-BE49-F238E27FC236}">
                  <a16:creationId xmlns:a16="http://schemas.microsoft.com/office/drawing/2014/main" id="{7A3AE83D-3351-AB8E-C0EF-C79CEBCF3ADC}"/>
                </a:ext>
              </a:extLst>
            </p:cNvPr>
            <p:cNvSpPr/>
            <p:nvPr/>
          </p:nvSpPr>
          <p:spPr>
            <a:xfrm>
              <a:off x="6803229" y="5641214"/>
              <a:ext cx="661546" cy="51785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US" sz="16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XRV-DC</a:t>
              </a:r>
              <a:endParaRPr lang="it-IT" sz="1600" b="0" strike="noStrike" spc="-1">
                <a:latin typeface="Arial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17AC036-2C32-489C-06B0-140D2D892E6A}"/>
                </a:ext>
              </a:extLst>
            </p:cNvPr>
            <p:cNvCxnSpPr/>
            <p:nvPr/>
          </p:nvCxnSpPr>
          <p:spPr>
            <a:xfrm>
              <a:off x="7115903" y="5141233"/>
              <a:ext cx="4991" cy="500645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D9E7014-EF63-9CE9-8698-FBCD37CD35F6}"/>
              </a:ext>
            </a:extLst>
          </p:cNvPr>
          <p:cNvCxnSpPr/>
          <p:nvPr/>
        </p:nvCxnSpPr>
        <p:spPr>
          <a:xfrm>
            <a:off x="9502545" y="5140376"/>
            <a:ext cx="4350" cy="519188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01DAAFB-0A2C-DBFF-02D7-B559E1BC45B4}"/>
              </a:ext>
            </a:extLst>
          </p:cNvPr>
          <p:cNvCxnSpPr/>
          <p:nvPr/>
        </p:nvCxnSpPr>
        <p:spPr>
          <a:xfrm>
            <a:off x="8247900" y="2422256"/>
            <a:ext cx="4468" cy="454230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37B9CC8-7280-8F64-ED42-3743F022E95B}"/>
              </a:ext>
            </a:extLst>
          </p:cNvPr>
          <p:cNvCxnSpPr/>
          <p:nvPr/>
        </p:nvCxnSpPr>
        <p:spPr>
          <a:xfrm>
            <a:off x="10239019" y="2412022"/>
            <a:ext cx="4468" cy="454230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</p:spTree>
    <p:extLst>
      <p:ext uri="{BB962C8B-B14F-4D97-AF65-F5344CB8AC3E}">
        <p14:creationId xmlns:p14="http://schemas.microsoft.com/office/powerpoint/2010/main" val="3814494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2E3C7-97D9-5F9A-D838-4040E342E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50626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MPAI develops standards with a rigorous process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0CD86-9E0D-0030-1F12-3115440154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72267" y="1741714"/>
            <a:ext cx="4286589" cy="4924093"/>
          </a:xfrm>
        </p:spPr>
        <p:txBody>
          <a:bodyPr>
            <a:normAutofit/>
          </a:bodyPr>
          <a:lstStyle/>
          <a:p>
            <a:r>
              <a:rPr lang="en-US" sz="2000" dirty="0"/>
              <a:t>Develop </a:t>
            </a:r>
            <a:r>
              <a:rPr lang="en-US" sz="2000" b="1" dirty="0"/>
              <a:t>Use Cases and Functional </a:t>
            </a:r>
            <a:r>
              <a:rPr lang="en-US" sz="2000" dirty="0"/>
              <a:t>Requirements.</a:t>
            </a:r>
          </a:p>
          <a:p>
            <a:r>
              <a:rPr lang="en-US" sz="2000" dirty="0"/>
              <a:t>Develop </a:t>
            </a:r>
            <a:r>
              <a:rPr lang="en-US" sz="2000" b="1" dirty="0"/>
              <a:t>Commercial Requirements </a:t>
            </a:r>
            <a:r>
              <a:rPr lang="en-US" sz="2000" dirty="0"/>
              <a:t>(Framework </a:t>
            </a:r>
            <a:r>
              <a:rPr lang="en-US" sz="2000" dirty="0" err="1"/>
              <a:t>Licence</a:t>
            </a:r>
            <a:r>
              <a:rPr lang="en-US" sz="2000" dirty="0"/>
              <a:t>).</a:t>
            </a:r>
          </a:p>
          <a:p>
            <a:r>
              <a:rPr lang="en-US" sz="2000" dirty="0"/>
              <a:t>Issue </a:t>
            </a:r>
            <a:r>
              <a:rPr lang="en-US" sz="2000" b="1" dirty="0"/>
              <a:t>Call for Technologies </a:t>
            </a:r>
            <a:r>
              <a:rPr lang="en-US" sz="2000" dirty="0"/>
              <a:t>with attached:</a:t>
            </a:r>
          </a:p>
          <a:p>
            <a:pPr lvl="1"/>
            <a:r>
              <a:rPr lang="en-US" sz="2000" dirty="0"/>
              <a:t>Functional Requirements.</a:t>
            </a:r>
          </a:p>
          <a:p>
            <a:pPr lvl="1"/>
            <a:r>
              <a:rPr lang="en-US" sz="2000" dirty="0"/>
              <a:t>Commercial Requirements.</a:t>
            </a:r>
          </a:p>
          <a:p>
            <a:r>
              <a:rPr lang="en-US" sz="2000" dirty="0"/>
              <a:t>Develop </a:t>
            </a:r>
            <a:r>
              <a:rPr lang="en-US" sz="2000" b="1" dirty="0"/>
              <a:t>standard</a:t>
            </a:r>
            <a:r>
              <a:rPr lang="en-US" sz="2000" dirty="0"/>
              <a:t> (MPAI members only).</a:t>
            </a:r>
          </a:p>
          <a:p>
            <a:r>
              <a:rPr lang="en-US" sz="2000" dirty="0"/>
              <a:t>Approve after publishing with request for </a:t>
            </a:r>
            <a:r>
              <a:rPr lang="en-US" sz="2000" b="1" dirty="0"/>
              <a:t>Community Comments</a:t>
            </a:r>
            <a:endParaRPr lang="en-GB" sz="20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ECE14-D1B1-6900-A25E-3FA76AA49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5799BA-AC88-42FB-B8BE-FF1867FF2DFC}" type="datetime5">
              <a:rPr lang="en-US" smtClean="0"/>
              <a:pPr>
                <a:spcAft>
                  <a:spcPts val="600"/>
                </a:spcAft>
              </a:pPr>
              <a:t>24-Mar-15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88B5A-3C5C-18BE-05F7-F9D98FD79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sz="400"/>
          </a:p>
        </p:txBody>
      </p: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94AFE3F1-0B91-DF1F-6AC4-B29F10FDECEB}"/>
              </a:ext>
            </a:extLst>
          </p:cNvPr>
          <p:cNvGrpSpPr/>
          <p:nvPr/>
        </p:nvGrpSpPr>
        <p:grpSpPr>
          <a:xfrm>
            <a:off x="518474" y="1970714"/>
            <a:ext cx="7296348" cy="4503982"/>
            <a:chOff x="1066800" y="959460"/>
            <a:chExt cx="9235440" cy="5607259"/>
          </a:xfrm>
        </p:grpSpPr>
        <p:cxnSp>
          <p:nvCxnSpPr>
            <p:cNvPr id="1046" name="Straight Arrow Connector 1045">
              <a:extLst>
                <a:ext uri="{FF2B5EF4-FFF2-40B4-BE49-F238E27FC236}">
                  <a16:creationId xmlns:a16="http://schemas.microsoft.com/office/drawing/2014/main" id="{E678394E-9780-71A8-AC54-D2C31D0D46E3}"/>
                </a:ext>
              </a:extLst>
            </p:cNvPr>
            <p:cNvCxnSpPr>
              <a:cxnSpLocks/>
              <a:stCxn id="1047" idx="6"/>
            </p:cNvCxnSpPr>
            <p:nvPr/>
          </p:nvCxnSpPr>
          <p:spPr>
            <a:xfrm flipV="1">
              <a:off x="3463397" y="2517302"/>
              <a:ext cx="848643" cy="5969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47" name="Oval 1046">
              <a:extLst>
                <a:ext uri="{FF2B5EF4-FFF2-40B4-BE49-F238E27FC236}">
                  <a16:creationId xmlns:a16="http://schemas.microsoft.com/office/drawing/2014/main" id="{D668F2B4-9900-4058-88CE-36F0CB095D06}"/>
                </a:ext>
              </a:extLst>
            </p:cNvPr>
            <p:cNvSpPr/>
            <p:nvPr/>
          </p:nvSpPr>
          <p:spPr>
            <a:xfrm>
              <a:off x="2067525" y="1831864"/>
              <a:ext cx="1395872" cy="1382813"/>
            </a:xfrm>
            <a:prstGeom prst="ellipse">
              <a:avLst/>
            </a:prstGeom>
            <a:solidFill>
              <a:srgbClr val="CDFFE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8" name="Oval 1047">
              <a:extLst>
                <a:ext uri="{FF2B5EF4-FFF2-40B4-BE49-F238E27FC236}">
                  <a16:creationId xmlns:a16="http://schemas.microsoft.com/office/drawing/2014/main" id="{CDC2E170-61A6-108A-AAC9-790E77745819}"/>
                </a:ext>
              </a:extLst>
            </p:cNvPr>
            <p:cNvSpPr/>
            <p:nvPr/>
          </p:nvSpPr>
          <p:spPr>
            <a:xfrm>
              <a:off x="8761000" y="3914105"/>
              <a:ext cx="1395872" cy="1382813"/>
            </a:xfrm>
            <a:prstGeom prst="ellipse">
              <a:avLst/>
            </a:prstGeom>
            <a:solidFill>
              <a:srgbClr val="00D66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9" name="Oval 1048">
              <a:extLst>
                <a:ext uri="{FF2B5EF4-FFF2-40B4-BE49-F238E27FC236}">
                  <a16:creationId xmlns:a16="http://schemas.microsoft.com/office/drawing/2014/main" id="{F55D41AD-D0A8-E5BC-FE8F-95D2BA7A8581}"/>
                </a:ext>
              </a:extLst>
            </p:cNvPr>
            <p:cNvSpPr/>
            <p:nvPr/>
          </p:nvSpPr>
          <p:spPr>
            <a:xfrm>
              <a:off x="6514744" y="3921933"/>
              <a:ext cx="1395872" cy="1382813"/>
            </a:xfrm>
            <a:prstGeom prst="ellipse">
              <a:avLst/>
            </a:prstGeom>
            <a:solidFill>
              <a:srgbClr val="00F66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0" name="TextBox 1049">
              <a:extLst>
                <a:ext uri="{FF2B5EF4-FFF2-40B4-BE49-F238E27FC236}">
                  <a16:creationId xmlns:a16="http://schemas.microsoft.com/office/drawing/2014/main" id="{4A75BF6C-CEE8-1487-6FCB-B7108EDAC8A8}"/>
                </a:ext>
              </a:extLst>
            </p:cNvPr>
            <p:cNvSpPr txBox="1"/>
            <p:nvPr/>
          </p:nvSpPr>
          <p:spPr>
            <a:xfrm>
              <a:off x="8795130" y="4308710"/>
              <a:ext cx="1345161" cy="613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3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Call for</a:t>
              </a:r>
            </a:p>
            <a:p>
              <a:pPr algn="ctr"/>
              <a:r>
                <a:rPr lang="en-GB" sz="13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Technologies</a:t>
              </a:r>
            </a:p>
          </p:txBody>
        </p:sp>
        <p:sp>
          <p:nvSpPr>
            <p:cNvPr id="1051" name="Oval 1050">
              <a:extLst>
                <a:ext uri="{FF2B5EF4-FFF2-40B4-BE49-F238E27FC236}">
                  <a16:creationId xmlns:a16="http://schemas.microsoft.com/office/drawing/2014/main" id="{AA1054E5-95A4-6C40-7DFB-A698512FEAE8}"/>
                </a:ext>
              </a:extLst>
            </p:cNvPr>
            <p:cNvSpPr/>
            <p:nvPr/>
          </p:nvSpPr>
          <p:spPr>
            <a:xfrm>
              <a:off x="2077857" y="3305040"/>
              <a:ext cx="1395872" cy="605668"/>
            </a:xfrm>
            <a:prstGeom prst="ellipse">
              <a:avLst/>
            </a:prstGeom>
            <a:solidFill>
              <a:srgbClr val="0092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2" name="TextBox 1051">
              <a:extLst>
                <a:ext uri="{FF2B5EF4-FFF2-40B4-BE49-F238E27FC236}">
                  <a16:creationId xmlns:a16="http://schemas.microsoft.com/office/drawing/2014/main" id="{9E4F18C7-B6AD-4722-BBA5-A0D2143F4EBA}"/>
                </a:ext>
              </a:extLst>
            </p:cNvPr>
            <p:cNvSpPr txBox="1"/>
            <p:nvPr/>
          </p:nvSpPr>
          <p:spPr>
            <a:xfrm>
              <a:off x="6542086" y="4295196"/>
              <a:ext cx="1393369" cy="613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3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Standard</a:t>
              </a:r>
            </a:p>
            <a:p>
              <a:pPr algn="ctr"/>
              <a:r>
                <a:rPr lang="en-GB" sz="13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Development</a:t>
              </a:r>
            </a:p>
          </p:txBody>
        </p:sp>
        <p:sp>
          <p:nvSpPr>
            <p:cNvPr id="1053" name="TextBox 1052">
              <a:extLst>
                <a:ext uri="{FF2B5EF4-FFF2-40B4-BE49-F238E27FC236}">
                  <a16:creationId xmlns:a16="http://schemas.microsoft.com/office/drawing/2014/main" id="{FE6D35E5-10B6-7ABD-59D6-A3D45CE3AAF4}"/>
                </a:ext>
              </a:extLst>
            </p:cNvPr>
            <p:cNvSpPr txBox="1"/>
            <p:nvPr/>
          </p:nvSpPr>
          <p:spPr>
            <a:xfrm>
              <a:off x="2104935" y="3314730"/>
              <a:ext cx="1329739" cy="613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3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Technical</a:t>
              </a:r>
            </a:p>
            <a:p>
              <a:pPr algn="ctr"/>
              <a:r>
                <a:rPr lang="en-GB" sz="13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Specification</a:t>
              </a:r>
            </a:p>
          </p:txBody>
        </p:sp>
        <p:cxnSp>
          <p:nvCxnSpPr>
            <p:cNvPr id="1054" name="Straight Arrow Connector 1053">
              <a:extLst>
                <a:ext uri="{FF2B5EF4-FFF2-40B4-BE49-F238E27FC236}">
                  <a16:creationId xmlns:a16="http://schemas.microsoft.com/office/drawing/2014/main" id="{B4E5470E-C36F-7A7D-2539-762BC81C850D}"/>
                </a:ext>
              </a:extLst>
            </p:cNvPr>
            <p:cNvCxnSpPr>
              <a:endCxn id="1048" idx="1"/>
            </p:cNvCxnSpPr>
            <p:nvPr/>
          </p:nvCxnSpPr>
          <p:spPr>
            <a:xfrm>
              <a:off x="8615631" y="3666242"/>
              <a:ext cx="349789" cy="450372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5" name="Straight Arrow Connector 1054">
              <a:extLst>
                <a:ext uri="{FF2B5EF4-FFF2-40B4-BE49-F238E27FC236}">
                  <a16:creationId xmlns:a16="http://schemas.microsoft.com/office/drawing/2014/main" id="{789411EE-8E85-8785-E8E6-C845A9A564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40752" y="3703220"/>
              <a:ext cx="361488" cy="450372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6" name="Straight Arrow Connector 1055">
              <a:extLst>
                <a:ext uri="{FF2B5EF4-FFF2-40B4-BE49-F238E27FC236}">
                  <a16:creationId xmlns:a16="http://schemas.microsoft.com/office/drawing/2014/main" id="{D186CA3D-AD1A-83D4-E0E8-AA7FF25A457F}"/>
                </a:ext>
              </a:extLst>
            </p:cNvPr>
            <p:cNvCxnSpPr>
              <a:cxnSpLocks/>
              <a:endCxn id="1048" idx="3"/>
            </p:cNvCxnSpPr>
            <p:nvPr/>
          </p:nvCxnSpPr>
          <p:spPr>
            <a:xfrm flipV="1">
              <a:off x="8583235" y="5094412"/>
              <a:ext cx="382187" cy="413395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7" name="Straight Arrow Connector 1056">
              <a:extLst>
                <a:ext uri="{FF2B5EF4-FFF2-40B4-BE49-F238E27FC236}">
                  <a16:creationId xmlns:a16="http://schemas.microsoft.com/office/drawing/2014/main" id="{DF52FEF1-F22A-EF93-F0D0-A42501186A1E}"/>
                </a:ext>
              </a:extLst>
            </p:cNvPr>
            <p:cNvCxnSpPr>
              <a:stCxn id="1048" idx="5"/>
            </p:cNvCxnSpPr>
            <p:nvPr/>
          </p:nvCxnSpPr>
          <p:spPr>
            <a:xfrm>
              <a:off x="9952451" y="5094412"/>
              <a:ext cx="349789" cy="413395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8" name="Straight Arrow Connector 1057">
              <a:extLst>
                <a:ext uri="{FF2B5EF4-FFF2-40B4-BE49-F238E27FC236}">
                  <a16:creationId xmlns:a16="http://schemas.microsoft.com/office/drawing/2014/main" id="{BD0D3C12-4047-AD60-01DE-8685BAA5F021}"/>
                </a:ext>
              </a:extLst>
            </p:cNvPr>
            <p:cNvCxnSpPr>
              <a:endCxn id="1049" idx="1"/>
            </p:cNvCxnSpPr>
            <p:nvPr/>
          </p:nvCxnSpPr>
          <p:spPr>
            <a:xfrm>
              <a:off x="6369376" y="3674070"/>
              <a:ext cx="349789" cy="45037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9" name="Straight Arrow Connector 1058">
              <a:extLst>
                <a:ext uri="{FF2B5EF4-FFF2-40B4-BE49-F238E27FC236}">
                  <a16:creationId xmlns:a16="http://schemas.microsoft.com/office/drawing/2014/main" id="{1E8CCB2F-9FF9-B7AE-FE74-531A1033A2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05996" y="3699306"/>
              <a:ext cx="361488" cy="45037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0" name="Straight Arrow Connector 1059">
              <a:extLst>
                <a:ext uri="{FF2B5EF4-FFF2-40B4-BE49-F238E27FC236}">
                  <a16:creationId xmlns:a16="http://schemas.microsoft.com/office/drawing/2014/main" id="{17370EDB-CA6A-014D-8177-29CA2346418C}"/>
                </a:ext>
              </a:extLst>
            </p:cNvPr>
            <p:cNvCxnSpPr>
              <a:cxnSpLocks/>
              <a:endCxn id="1049" idx="3"/>
            </p:cNvCxnSpPr>
            <p:nvPr/>
          </p:nvCxnSpPr>
          <p:spPr>
            <a:xfrm flipV="1">
              <a:off x="6336978" y="5102238"/>
              <a:ext cx="382187" cy="413395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1" name="Straight Arrow Connector 1060">
              <a:extLst>
                <a:ext uri="{FF2B5EF4-FFF2-40B4-BE49-F238E27FC236}">
                  <a16:creationId xmlns:a16="http://schemas.microsoft.com/office/drawing/2014/main" id="{AE727B28-FA36-CC8D-938A-7EA555432C1D}"/>
                </a:ext>
              </a:extLst>
            </p:cNvPr>
            <p:cNvCxnSpPr>
              <a:stCxn id="1049" idx="5"/>
            </p:cNvCxnSpPr>
            <p:nvPr/>
          </p:nvCxnSpPr>
          <p:spPr>
            <a:xfrm>
              <a:off x="7706194" y="5102238"/>
              <a:ext cx="349789" cy="413395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62" name="Left Brace 1061">
              <a:extLst>
                <a:ext uri="{FF2B5EF4-FFF2-40B4-BE49-F238E27FC236}">
                  <a16:creationId xmlns:a16="http://schemas.microsoft.com/office/drawing/2014/main" id="{C86B5E34-3C9A-9E14-85F0-C4E89F4B38B4}"/>
                </a:ext>
              </a:extLst>
            </p:cNvPr>
            <p:cNvSpPr/>
            <p:nvPr/>
          </p:nvSpPr>
          <p:spPr>
            <a:xfrm rot="16200000">
              <a:off x="8181861" y="4370947"/>
              <a:ext cx="305696" cy="3644326"/>
            </a:xfrm>
            <a:prstGeom prst="leftBrace">
              <a:avLst>
                <a:gd name="adj1" fmla="val 0"/>
                <a:gd name="adj2" fmla="val 51147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3" name="TextBox 1062">
              <a:extLst>
                <a:ext uri="{FF2B5EF4-FFF2-40B4-BE49-F238E27FC236}">
                  <a16:creationId xmlns:a16="http://schemas.microsoft.com/office/drawing/2014/main" id="{748EE7DA-EDFA-5D16-54E2-1E6B2BA82D9B}"/>
                </a:ext>
              </a:extLst>
            </p:cNvPr>
            <p:cNvSpPr txBox="1"/>
            <p:nvPr/>
          </p:nvSpPr>
          <p:spPr>
            <a:xfrm>
              <a:off x="7515036" y="6202709"/>
              <a:ext cx="1760912" cy="364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All Members</a:t>
              </a:r>
            </a:p>
          </p:txBody>
        </p:sp>
        <p:sp>
          <p:nvSpPr>
            <p:cNvPr id="1064" name="TextBox 1063">
              <a:extLst>
                <a:ext uri="{FF2B5EF4-FFF2-40B4-BE49-F238E27FC236}">
                  <a16:creationId xmlns:a16="http://schemas.microsoft.com/office/drawing/2014/main" id="{9EAC3C82-2E78-449B-4E78-E034956CC755}"/>
                </a:ext>
              </a:extLst>
            </p:cNvPr>
            <p:cNvSpPr txBox="1"/>
            <p:nvPr/>
          </p:nvSpPr>
          <p:spPr>
            <a:xfrm>
              <a:off x="6740026" y="5711586"/>
              <a:ext cx="860387" cy="3640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Stage 5</a:t>
              </a:r>
            </a:p>
          </p:txBody>
        </p:sp>
        <p:sp>
          <p:nvSpPr>
            <p:cNvPr id="1065" name="Oval 1064">
              <a:extLst>
                <a:ext uri="{FF2B5EF4-FFF2-40B4-BE49-F238E27FC236}">
                  <a16:creationId xmlns:a16="http://schemas.microsoft.com/office/drawing/2014/main" id="{A19E01A1-3043-F979-134E-92D22EF89BDD}"/>
                </a:ext>
              </a:extLst>
            </p:cNvPr>
            <p:cNvSpPr/>
            <p:nvPr/>
          </p:nvSpPr>
          <p:spPr>
            <a:xfrm>
              <a:off x="4305216" y="3909654"/>
              <a:ext cx="1395872" cy="1382813"/>
            </a:xfrm>
            <a:prstGeom prst="ellipse">
              <a:avLst/>
            </a:prstGeom>
            <a:solidFill>
              <a:srgbClr val="00B45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6" name="TextBox 1065">
              <a:extLst>
                <a:ext uri="{FF2B5EF4-FFF2-40B4-BE49-F238E27FC236}">
                  <a16:creationId xmlns:a16="http://schemas.microsoft.com/office/drawing/2014/main" id="{28B0B9F9-7CA3-09AC-6E72-8409E217AF59}"/>
                </a:ext>
              </a:extLst>
            </p:cNvPr>
            <p:cNvSpPr txBox="1"/>
            <p:nvPr/>
          </p:nvSpPr>
          <p:spPr>
            <a:xfrm>
              <a:off x="4397324" y="4301976"/>
              <a:ext cx="1232022" cy="613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3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Community</a:t>
              </a:r>
            </a:p>
            <a:p>
              <a:pPr algn="ctr"/>
              <a:r>
                <a:rPr lang="en-GB" sz="13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Comments</a:t>
              </a:r>
            </a:p>
          </p:txBody>
        </p:sp>
        <p:cxnSp>
          <p:nvCxnSpPr>
            <p:cNvPr id="1067" name="Straight Arrow Connector 1066">
              <a:extLst>
                <a:ext uri="{FF2B5EF4-FFF2-40B4-BE49-F238E27FC236}">
                  <a16:creationId xmlns:a16="http://schemas.microsoft.com/office/drawing/2014/main" id="{5A4819CF-CF44-E3AD-FCD9-1FC8BC6D5B44}"/>
                </a:ext>
              </a:extLst>
            </p:cNvPr>
            <p:cNvCxnSpPr>
              <a:endCxn id="1065" idx="1"/>
            </p:cNvCxnSpPr>
            <p:nvPr/>
          </p:nvCxnSpPr>
          <p:spPr>
            <a:xfrm>
              <a:off x="4159848" y="3661790"/>
              <a:ext cx="349789" cy="45037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8" name="Straight Arrow Connector 1067">
              <a:extLst>
                <a:ext uri="{FF2B5EF4-FFF2-40B4-BE49-F238E27FC236}">
                  <a16:creationId xmlns:a16="http://schemas.microsoft.com/office/drawing/2014/main" id="{4BC58454-D383-1E7D-2B43-A0D38E70C7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84968" y="3698768"/>
              <a:ext cx="361488" cy="45037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9" name="Straight Arrow Connector 1068">
              <a:extLst>
                <a:ext uri="{FF2B5EF4-FFF2-40B4-BE49-F238E27FC236}">
                  <a16:creationId xmlns:a16="http://schemas.microsoft.com/office/drawing/2014/main" id="{110651A7-1B9A-A4B4-D436-545FBBC66821}"/>
                </a:ext>
              </a:extLst>
            </p:cNvPr>
            <p:cNvCxnSpPr>
              <a:cxnSpLocks/>
              <a:endCxn id="1065" idx="3"/>
            </p:cNvCxnSpPr>
            <p:nvPr/>
          </p:nvCxnSpPr>
          <p:spPr>
            <a:xfrm flipV="1">
              <a:off x="4127451" y="5089960"/>
              <a:ext cx="382187" cy="413395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0" name="Straight Arrow Connector 1069">
              <a:extLst>
                <a:ext uri="{FF2B5EF4-FFF2-40B4-BE49-F238E27FC236}">
                  <a16:creationId xmlns:a16="http://schemas.microsoft.com/office/drawing/2014/main" id="{DD96F630-03A9-183A-8979-3C68AC69E010}"/>
                </a:ext>
              </a:extLst>
            </p:cNvPr>
            <p:cNvCxnSpPr>
              <a:stCxn id="1065" idx="5"/>
            </p:cNvCxnSpPr>
            <p:nvPr/>
          </p:nvCxnSpPr>
          <p:spPr>
            <a:xfrm>
              <a:off x="5496667" y="5089960"/>
              <a:ext cx="349789" cy="413395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71" name="Left Brace 1070">
              <a:extLst>
                <a:ext uri="{FF2B5EF4-FFF2-40B4-BE49-F238E27FC236}">
                  <a16:creationId xmlns:a16="http://schemas.microsoft.com/office/drawing/2014/main" id="{8F6EC2D9-125C-C04E-3CAE-9EDDD2D18B64}"/>
                </a:ext>
              </a:extLst>
            </p:cNvPr>
            <p:cNvSpPr/>
            <p:nvPr/>
          </p:nvSpPr>
          <p:spPr>
            <a:xfrm rot="16200000">
              <a:off x="2641841" y="5462637"/>
              <a:ext cx="271816" cy="1395872"/>
            </a:xfrm>
            <a:prstGeom prst="leftBrace">
              <a:avLst>
                <a:gd name="adj1" fmla="val 0"/>
                <a:gd name="adj2" fmla="val 51147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2" name="TextBox 1071">
              <a:extLst>
                <a:ext uri="{FF2B5EF4-FFF2-40B4-BE49-F238E27FC236}">
                  <a16:creationId xmlns:a16="http://schemas.microsoft.com/office/drawing/2014/main" id="{B330DC3F-9416-3394-DFFF-A80BC4436FD9}"/>
                </a:ext>
              </a:extLst>
            </p:cNvPr>
            <p:cNvSpPr txBox="1"/>
            <p:nvPr/>
          </p:nvSpPr>
          <p:spPr>
            <a:xfrm>
              <a:off x="1811609" y="6184494"/>
              <a:ext cx="2007672" cy="364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Principal Members</a:t>
              </a:r>
            </a:p>
          </p:txBody>
        </p:sp>
        <p:sp>
          <p:nvSpPr>
            <p:cNvPr id="1073" name="Left Brace 1072">
              <a:extLst>
                <a:ext uri="{FF2B5EF4-FFF2-40B4-BE49-F238E27FC236}">
                  <a16:creationId xmlns:a16="http://schemas.microsoft.com/office/drawing/2014/main" id="{2A8D1770-7805-2876-F5DE-474B4FBB7D86}"/>
                </a:ext>
              </a:extLst>
            </p:cNvPr>
            <p:cNvSpPr/>
            <p:nvPr/>
          </p:nvSpPr>
          <p:spPr>
            <a:xfrm rot="16200000">
              <a:off x="4934712" y="5473781"/>
              <a:ext cx="271816" cy="1395872"/>
            </a:xfrm>
            <a:prstGeom prst="leftBrace">
              <a:avLst>
                <a:gd name="adj1" fmla="val 0"/>
                <a:gd name="adj2" fmla="val 51147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4" name="TextBox 1073">
              <a:extLst>
                <a:ext uri="{FF2B5EF4-FFF2-40B4-BE49-F238E27FC236}">
                  <a16:creationId xmlns:a16="http://schemas.microsoft.com/office/drawing/2014/main" id="{B15AED87-FD22-DDAE-2848-19E03A489222}"/>
                </a:ext>
              </a:extLst>
            </p:cNvPr>
            <p:cNvSpPr txBox="1"/>
            <p:nvPr/>
          </p:nvSpPr>
          <p:spPr>
            <a:xfrm>
              <a:off x="4875096" y="6185480"/>
              <a:ext cx="452877" cy="3640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3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All</a:t>
              </a:r>
            </a:p>
          </p:txBody>
        </p:sp>
        <p:sp>
          <p:nvSpPr>
            <p:cNvPr id="1075" name="TextBox 1074">
              <a:extLst>
                <a:ext uri="{FF2B5EF4-FFF2-40B4-BE49-F238E27FC236}">
                  <a16:creationId xmlns:a16="http://schemas.microsoft.com/office/drawing/2014/main" id="{8777D9B8-1779-2834-E11A-9A86D86CD859}"/>
                </a:ext>
              </a:extLst>
            </p:cNvPr>
            <p:cNvSpPr txBox="1"/>
            <p:nvPr/>
          </p:nvSpPr>
          <p:spPr>
            <a:xfrm>
              <a:off x="4647436" y="5715573"/>
              <a:ext cx="860387" cy="3640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Stage 6</a:t>
              </a:r>
            </a:p>
          </p:txBody>
        </p:sp>
        <p:sp>
          <p:nvSpPr>
            <p:cNvPr id="1076" name="Oval 1075">
              <a:extLst>
                <a:ext uri="{FF2B5EF4-FFF2-40B4-BE49-F238E27FC236}">
                  <a16:creationId xmlns:a16="http://schemas.microsoft.com/office/drawing/2014/main" id="{6E6ED28E-F0EB-8631-9B57-5026D0C72CC4}"/>
                </a:ext>
              </a:extLst>
            </p:cNvPr>
            <p:cNvSpPr/>
            <p:nvPr/>
          </p:nvSpPr>
          <p:spPr>
            <a:xfrm>
              <a:off x="4296087" y="1827722"/>
              <a:ext cx="1395872" cy="1382813"/>
            </a:xfrm>
            <a:prstGeom prst="ellipse">
              <a:avLst/>
            </a:prstGeom>
            <a:solidFill>
              <a:srgbClr val="8BFFB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00" dirty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Use Cases</a:t>
              </a:r>
            </a:p>
          </p:txBody>
        </p:sp>
        <p:sp>
          <p:nvSpPr>
            <p:cNvPr id="1077" name="Oval 1076">
              <a:extLst>
                <a:ext uri="{FF2B5EF4-FFF2-40B4-BE49-F238E27FC236}">
                  <a16:creationId xmlns:a16="http://schemas.microsoft.com/office/drawing/2014/main" id="{2D83030C-93E8-74DC-B634-4EC953DB1996}"/>
                </a:ext>
              </a:extLst>
            </p:cNvPr>
            <p:cNvSpPr/>
            <p:nvPr/>
          </p:nvSpPr>
          <p:spPr>
            <a:xfrm>
              <a:off x="6524649" y="1830785"/>
              <a:ext cx="1395872" cy="1382813"/>
            </a:xfrm>
            <a:prstGeom prst="ellipse">
              <a:avLst/>
            </a:prstGeom>
            <a:solidFill>
              <a:srgbClr val="57FFA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8" name="Oval 1077">
              <a:extLst>
                <a:ext uri="{FF2B5EF4-FFF2-40B4-BE49-F238E27FC236}">
                  <a16:creationId xmlns:a16="http://schemas.microsoft.com/office/drawing/2014/main" id="{A59B4F0E-DF17-A81F-9BA3-D3861718E6AA}"/>
                </a:ext>
              </a:extLst>
            </p:cNvPr>
            <p:cNvSpPr/>
            <p:nvPr/>
          </p:nvSpPr>
          <p:spPr>
            <a:xfrm>
              <a:off x="8753213" y="1834358"/>
              <a:ext cx="1395872" cy="1382813"/>
            </a:xfrm>
            <a:prstGeom prst="ellipse">
              <a:avLst/>
            </a:prstGeom>
            <a:solidFill>
              <a:srgbClr val="21FF8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9" name="TextBox 1078">
              <a:extLst>
                <a:ext uri="{FF2B5EF4-FFF2-40B4-BE49-F238E27FC236}">
                  <a16:creationId xmlns:a16="http://schemas.microsoft.com/office/drawing/2014/main" id="{3CC20D47-E165-F64D-34A0-7CE80B9E58EA}"/>
                </a:ext>
              </a:extLst>
            </p:cNvPr>
            <p:cNvSpPr txBox="1"/>
            <p:nvPr/>
          </p:nvSpPr>
          <p:spPr>
            <a:xfrm>
              <a:off x="6525161" y="2205642"/>
              <a:ext cx="1434599" cy="613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3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Functional</a:t>
              </a:r>
            </a:p>
            <a:p>
              <a:pPr algn="ctr"/>
              <a:r>
                <a:rPr lang="en-GB" sz="13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Requirements</a:t>
              </a:r>
            </a:p>
          </p:txBody>
        </p:sp>
        <p:sp>
          <p:nvSpPr>
            <p:cNvPr id="1080" name="TextBox 1079">
              <a:extLst>
                <a:ext uri="{FF2B5EF4-FFF2-40B4-BE49-F238E27FC236}">
                  <a16:creationId xmlns:a16="http://schemas.microsoft.com/office/drawing/2014/main" id="{71A4E5E8-6276-3663-0837-F5C3D9406AD6}"/>
                </a:ext>
              </a:extLst>
            </p:cNvPr>
            <p:cNvSpPr txBox="1"/>
            <p:nvPr/>
          </p:nvSpPr>
          <p:spPr>
            <a:xfrm>
              <a:off x="8694974" y="2214683"/>
              <a:ext cx="1434599" cy="613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3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Commercial</a:t>
              </a:r>
            </a:p>
            <a:p>
              <a:pPr algn="ctr"/>
              <a:r>
                <a:rPr lang="en-GB" sz="13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Requirements</a:t>
              </a:r>
            </a:p>
          </p:txBody>
        </p:sp>
        <p:cxnSp>
          <p:nvCxnSpPr>
            <p:cNvPr id="1081" name="Straight Arrow Connector 1080">
              <a:extLst>
                <a:ext uri="{FF2B5EF4-FFF2-40B4-BE49-F238E27FC236}">
                  <a16:creationId xmlns:a16="http://schemas.microsoft.com/office/drawing/2014/main" id="{3A3FDCDF-5AB5-0554-A5C1-6718AEC70175}"/>
                </a:ext>
              </a:extLst>
            </p:cNvPr>
            <p:cNvCxnSpPr>
              <a:endCxn id="1047" idx="1"/>
            </p:cNvCxnSpPr>
            <p:nvPr/>
          </p:nvCxnSpPr>
          <p:spPr>
            <a:xfrm>
              <a:off x="1922158" y="1584000"/>
              <a:ext cx="349789" cy="45037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2" name="Straight Arrow Connector 1081">
              <a:extLst>
                <a:ext uri="{FF2B5EF4-FFF2-40B4-BE49-F238E27FC236}">
                  <a16:creationId xmlns:a16="http://schemas.microsoft.com/office/drawing/2014/main" id="{DBDF8EA3-44D4-6074-0C94-5F543D5B33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7277" y="1620977"/>
              <a:ext cx="361488" cy="45037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3" name="Straight Arrow Connector 1082">
              <a:extLst>
                <a:ext uri="{FF2B5EF4-FFF2-40B4-BE49-F238E27FC236}">
                  <a16:creationId xmlns:a16="http://schemas.microsoft.com/office/drawing/2014/main" id="{82750925-72EA-8BF9-C9BD-FE7EE103AA93}"/>
                </a:ext>
              </a:extLst>
            </p:cNvPr>
            <p:cNvCxnSpPr>
              <a:cxnSpLocks/>
              <a:endCxn id="1047" idx="3"/>
            </p:cNvCxnSpPr>
            <p:nvPr/>
          </p:nvCxnSpPr>
          <p:spPr>
            <a:xfrm flipV="1">
              <a:off x="1889760" y="3012169"/>
              <a:ext cx="382187" cy="413395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4" name="Straight Arrow Connector 1083">
              <a:extLst>
                <a:ext uri="{FF2B5EF4-FFF2-40B4-BE49-F238E27FC236}">
                  <a16:creationId xmlns:a16="http://schemas.microsoft.com/office/drawing/2014/main" id="{BE198507-D9C1-6BBD-EFD2-C10158F93741}"/>
                </a:ext>
              </a:extLst>
            </p:cNvPr>
            <p:cNvCxnSpPr>
              <a:stCxn id="1047" idx="5"/>
            </p:cNvCxnSpPr>
            <p:nvPr/>
          </p:nvCxnSpPr>
          <p:spPr>
            <a:xfrm>
              <a:off x="3258976" y="3012169"/>
              <a:ext cx="349789" cy="413395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85" name="Left Brace 1084">
              <a:extLst>
                <a:ext uri="{FF2B5EF4-FFF2-40B4-BE49-F238E27FC236}">
                  <a16:creationId xmlns:a16="http://schemas.microsoft.com/office/drawing/2014/main" id="{34055675-3796-B907-E017-3AF24D0DBA53}"/>
                </a:ext>
              </a:extLst>
            </p:cNvPr>
            <p:cNvSpPr/>
            <p:nvPr/>
          </p:nvSpPr>
          <p:spPr>
            <a:xfrm rot="16200000" flipH="1">
              <a:off x="4798747" y="-1808470"/>
              <a:ext cx="305698" cy="5852997"/>
            </a:xfrm>
            <a:prstGeom prst="leftBrace">
              <a:avLst>
                <a:gd name="adj1" fmla="val 0"/>
                <a:gd name="adj2" fmla="val 52188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6" name="Left Brace 1085">
              <a:extLst>
                <a:ext uri="{FF2B5EF4-FFF2-40B4-BE49-F238E27FC236}">
                  <a16:creationId xmlns:a16="http://schemas.microsoft.com/office/drawing/2014/main" id="{8B000C24-D94C-D25C-788E-94E0547C5195}"/>
                </a:ext>
              </a:extLst>
            </p:cNvPr>
            <p:cNvSpPr/>
            <p:nvPr/>
          </p:nvSpPr>
          <p:spPr>
            <a:xfrm rot="16200000" flipH="1">
              <a:off x="9290286" y="422212"/>
              <a:ext cx="321376" cy="1395872"/>
            </a:xfrm>
            <a:prstGeom prst="leftBrace">
              <a:avLst>
                <a:gd name="adj1" fmla="val 0"/>
                <a:gd name="adj2" fmla="val 51147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7" name="TextBox 1086">
              <a:extLst>
                <a:ext uri="{FF2B5EF4-FFF2-40B4-BE49-F238E27FC236}">
                  <a16:creationId xmlns:a16="http://schemas.microsoft.com/office/drawing/2014/main" id="{3C7C5115-119A-0163-E835-D7DB2C0FB985}"/>
                </a:ext>
              </a:extLst>
            </p:cNvPr>
            <p:cNvSpPr txBox="1"/>
            <p:nvPr/>
          </p:nvSpPr>
          <p:spPr>
            <a:xfrm>
              <a:off x="2197053" y="1084231"/>
              <a:ext cx="860387" cy="3640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Stage 0</a:t>
              </a:r>
            </a:p>
          </p:txBody>
        </p:sp>
        <p:sp>
          <p:nvSpPr>
            <p:cNvPr id="1088" name="TextBox 1087">
              <a:extLst>
                <a:ext uri="{FF2B5EF4-FFF2-40B4-BE49-F238E27FC236}">
                  <a16:creationId xmlns:a16="http://schemas.microsoft.com/office/drawing/2014/main" id="{A7DFA8EF-405D-D769-FB46-19D72909795F}"/>
                </a:ext>
              </a:extLst>
            </p:cNvPr>
            <p:cNvSpPr txBox="1"/>
            <p:nvPr/>
          </p:nvSpPr>
          <p:spPr>
            <a:xfrm>
              <a:off x="4577943" y="1084231"/>
              <a:ext cx="860387" cy="3640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Stage 1</a:t>
              </a:r>
            </a:p>
          </p:txBody>
        </p:sp>
        <p:sp>
          <p:nvSpPr>
            <p:cNvPr id="1089" name="TextBox 1088">
              <a:extLst>
                <a:ext uri="{FF2B5EF4-FFF2-40B4-BE49-F238E27FC236}">
                  <a16:creationId xmlns:a16="http://schemas.microsoft.com/office/drawing/2014/main" id="{1802E2CE-7A41-F3E4-CB1E-310DA0333A54}"/>
                </a:ext>
              </a:extLst>
            </p:cNvPr>
            <p:cNvSpPr txBox="1"/>
            <p:nvPr/>
          </p:nvSpPr>
          <p:spPr>
            <a:xfrm>
              <a:off x="6786423" y="1084231"/>
              <a:ext cx="867610" cy="364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Stage 2</a:t>
              </a:r>
            </a:p>
          </p:txBody>
        </p:sp>
        <p:sp>
          <p:nvSpPr>
            <p:cNvPr id="1090" name="TextBox 1089">
              <a:extLst>
                <a:ext uri="{FF2B5EF4-FFF2-40B4-BE49-F238E27FC236}">
                  <a16:creationId xmlns:a16="http://schemas.microsoft.com/office/drawing/2014/main" id="{3DDEF5CA-93A8-4681-64B3-183A971DDD4C}"/>
                </a:ext>
              </a:extLst>
            </p:cNvPr>
            <p:cNvSpPr txBox="1"/>
            <p:nvPr/>
          </p:nvSpPr>
          <p:spPr>
            <a:xfrm>
              <a:off x="8941319" y="1118028"/>
              <a:ext cx="860387" cy="3640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Stage 3</a:t>
              </a:r>
            </a:p>
          </p:txBody>
        </p:sp>
        <p:cxnSp>
          <p:nvCxnSpPr>
            <p:cNvPr id="1091" name="Straight Arrow Connector 1090">
              <a:extLst>
                <a:ext uri="{FF2B5EF4-FFF2-40B4-BE49-F238E27FC236}">
                  <a16:creationId xmlns:a16="http://schemas.microsoft.com/office/drawing/2014/main" id="{F40BDC4E-C429-432C-A10E-C319B5A1B8F9}"/>
                </a:ext>
              </a:extLst>
            </p:cNvPr>
            <p:cNvCxnSpPr>
              <a:stCxn id="1078" idx="4"/>
              <a:endCxn id="1048" idx="0"/>
            </p:cNvCxnSpPr>
            <p:nvPr/>
          </p:nvCxnSpPr>
          <p:spPr>
            <a:xfrm>
              <a:off x="9451149" y="3217171"/>
              <a:ext cx="7787" cy="696934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92" name="TextBox 1091">
              <a:extLst>
                <a:ext uri="{FF2B5EF4-FFF2-40B4-BE49-F238E27FC236}">
                  <a16:creationId xmlns:a16="http://schemas.microsoft.com/office/drawing/2014/main" id="{08B0B76F-069A-B448-1CF6-DCF96A85A945}"/>
                </a:ext>
              </a:extLst>
            </p:cNvPr>
            <p:cNvSpPr txBox="1"/>
            <p:nvPr/>
          </p:nvSpPr>
          <p:spPr>
            <a:xfrm>
              <a:off x="8913954" y="5711586"/>
              <a:ext cx="860387" cy="3640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Stage 4</a:t>
              </a:r>
            </a:p>
          </p:txBody>
        </p:sp>
        <p:sp>
          <p:nvSpPr>
            <p:cNvPr id="1093" name="TextBox 1092">
              <a:extLst>
                <a:ext uri="{FF2B5EF4-FFF2-40B4-BE49-F238E27FC236}">
                  <a16:creationId xmlns:a16="http://schemas.microsoft.com/office/drawing/2014/main" id="{A77E7B4C-33ED-1040-FB52-F3D684E8B094}"/>
                </a:ext>
              </a:extLst>
            </p:cNvPr>
            <p:cNvSpPr txBox="1"/>
            <p:nvPr/>
          </p:nvSpPr>
          <p:spPr>
            <a:xfrm>
              <a:off x="2120206" y="2197054"/>
              <a:ext cx="1324645" cy="613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dirty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Interest</a:t>
              </a:r>
            </a:p>
            <a:p>
              <a:pPr algn="ctr"/>
              <a:r>
                <a:rPr lang="en-GB" sz="1300" dirty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Collection</a:t>
              </a:r>
              <a:endParaRPr lang="en-GB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94" name="Straight Arrow Connector 1093">
              <a:extLst>
                <a:ext uri="{FF2B5EF4-FFF2-40B4-BE49-F238E27FC236}">
                  <a16:creationId xmlns:a16="http://schemas.microsoft.com/office/drawing/2014/main" id="{084C2203-BCB2-697F-F90D-5FD7C40A59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6800" y="2517301"/>
              <a:ext cx="985520" cy="1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5" name="Straight Arrow Connector 1094">
              <a:extLst>
                <a:ext uri="{FF2B5EF4-FFF2-40B4-BE49-F238E27FC236}">
                  <a16:creationId xmlns:a16="http://schemas.microsoft.com/office/drawing/2014/main" id="{3D47991D-AB15-9DE5-6706-123397A7CBDB}"/>
                </a:ext>
              </a:extLst>
            </p:cNvPr>
            <p:cNvCxnSpPr>
              <a:cxnSpLocks/>
            </p:cNvCxnSpPr>
            <p:nvPr/>
          </p:nvCxnSpPr>
          <p:spPr>
            <a:xfrm>
              <a:off x="5685954" y="2517187"/>
              <a:ext cx="851126" cy="115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6" name="Straight Arrow Connector 1095">
              <a:extLst>
                <a:ext uri="{FF2B5EF4-FFF2-40B4-BE49-F238E27FC236}">
                  <a16:creationId xmlns:a16="http://schemas.microsoft.com/office/drawing/2014/main" id="{3ED3E95B-7C6A-1807-79AB-85A3D8D57BAC}"/>
                </a:ext>
              </a:extLst>
            </p:cNvPr>
            <p:cNvCxnSpPr>
              <a:cxnSpLocks/>
            </p:cNvCxnSpPr>
            <p:nvPr/>
          </p:nvCxnSpPr>
          <p:spPr>
            <a:xfrm>
              <a:off x="7921154" y="2517187"/>
              <a:ext cx="851126" cy="115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7" name="Straight Arrow Connector 1096">
              <a:extLst>
                <a:ext uri="{FF2B5EF4-FFF2-40B4-BE49-F238E27FC236}">
                  <a16:creationId xmlns:a16="http://schemas.microsoft.com/office/drawing/2014/main" id="{AAC11EF8-BED1-F50D-3ED1-A80E65F6817F}"/>
                </a:ext>
              </a:extLst>
            </p:cNvPr>
            <p:cNvCxnSpPr>
              <a:cxnSpLocks/>
            </p:cNvCxnSpPr>
            <p:nvPr/>
          </p:nvCxnSpPr>
          <p:spPr>
            <a:xfrm>
              <a:off x="7910994" y="4610539"/>
              <a:ext cx="851126" cy="115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8" name="Straight Arrow Connector 1097">
              <a:extLst>
                <a:ext uri="{FF2B5EF4-FFF2-40B4-BE49-F238E27FC236}">
                  <a16:creationId xmlns:a16="http://schemas.microsoft.com/office/drawing/2014/main" id="{C47B5C83-ED42-FCCF-71F3-548291648F1D}"/>
                </a:ext>
              </a:extLst>
            </p:cNvPr>
            <p:cNvCxnSpPr>
              <a:cxnSpLocks/>
            </p:cNvCxnSpPr>
            <p:nvPr/>
          </p:nvCxnSpPr>
          <p:spPr>
            <a:xfrm>
              <a:off x="5685954" y="4610539"/>
              <a:ext cx="851126" cy="115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9" name="Straight Arrow Connector 1098">
              <a:extLst>
                <a:ext uri="{FF2B5EF4-FFF2-40B4-BE49-F238E27FC236}">
                  <a16:creationId xmlns:a16="http://schemas.microsoft.com/office/drawing/2014/main" id="{38FDAEB2-EC4A-D1F8-49B7-E1F9E586AE22}"/>
                </a:ext>
              </a:extLst>
            </p:cNvPr>
            <p:cNvCxnSpPr>
              <a:cxnSpLocks/>
              <a:stCxn id="1101" idx="6"/>
              <a:endCxn id="1065" idx="2"/>
            </p:cNvCxnSpPr>
            <p:nvPr/>
          </p:nvCxnSpPr>
          <p:spPr>
            <a:xfrm>
              <a:off x="3492779" y="4226999"/>
              <a:ext cx="812437" cy="374062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0" name="Straight Arrow Connector 1099">
              <a:extLst>
                <a:ext uri="{FF2B5EF4-FFF2-40B4-BE49-F238E27FC236}">
                  <a16:creationId xmlns:a16="http://schemas.microsoft.com/office/drawing/2014/main" id="{1C77B6D5-1D53-527D-41A0-2A800E0FFF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6800" y="3573721"/>
              <a:ext cx="985520" cy="1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1" name="Oval 1100">
              <a:extLst>
                <a:ext uri="{FF2B5EF4-FFF2-40B4-BE49-F238E27FC236}">
                  <a16:creationId xmlns:a16="http://schemas.microsoft.com/office/drawing/2014/main" id="{D5327949-9F38-AFE3-6228-37338A3739E5}"/>
                </a:ext>
              </a:extLst>
            </p:cNvPr>
            <p:cNvSpPr/>
            <p:nvPr/>
          </p:nvSpPr>
          <p:spPr>
            <a:xfrm>
              <a:off x="2096907" y="3924165"/>
              <a:ext cx="1395872" cy="605668"/>
            </a:xfrm>
            <a:prstGeom prst="ellipse">
              <a:avLst/>
            </a:prstGeom>
            <a:solidFill>
              <a:srgbClr val="0092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2" name="TextBox 1101">
              <a:extLst>
                <a:ext uri="{FF2B5EF4-FFF2-40B4-BE49-F238E27FC236}">
                  <a16:creationId xmlns:a16="http://schemas.microsoft.com/office/drawing/2014/main" id="{A522A31B-FD09-94F2-C9A7-CBB69E4555F2}"/>
                </a:ext>
              </a:extLst>
            </p:cNvPr>
            <p:cNvSpPr txBox="1"/>
            <p:nvPr/>
          </p:nvSpPr>
          <p:spPr>
            <a:xfrm>
              <a:off x="2241549" y="3945969"/>
              <a:ext cx="1094617" cy="613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3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Reference</a:t>
              </a:r>
            </a:p>
            <a:p>
              <a:pPr algn="ctr"/>
              <a:r>
                <a:rPr lang="en-GB" sz="13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Software</a:t>
              </a:r>
            </a:p>
          </p:txBody>
        </p:sp>
        <p:cxnSp>
          <p:nvCxnSpPr>
            <p:cNvPr id="1103" name="Straight Arrow Connector 1102">
              <a:extLst>
                <a:ext uri="{FF2B5EF4-FFF2-40B4-BE49-F238E27FC236}">
                  <a16:creationId xmlns:a16="http://schemas.microsoft.com/office/drawing/2014/main" id="{01C0E99F-1046-50A4-F440-0D79220F1F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5850" y="4192846"/>
              <a:ext cx="985520" cy="1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4" name="Straight Arrow Connector 1103">
              <a:extLst>
                <a:ext uri="{FF2B5EF4-FFF2-40B4-BE49-F238E27FC236}">
                  <a16:creationId xmlns:a16="http://schemas.microsoft.com/office/drawing/2014/main" id="{7E1924A5-1F87-BEFA-879B-D2BB2AFE42CF}"/>
                </a:ext>
              </a:extLst>
            </p:cNvPr>
            <p:cNvCxnSpPr>
              <a:cxnSpLocks/>
              <a:stCxn id="1051" idx="6"/>
              <a:endCxn id="1065" idx="2"/>
            </p:cNvCxnSpPr>
            <p:nvPr/>
          </p:nvCxnSpPr>
          <p:spPr>
            <a:xfrm>
              <a:off x="3473729" y="3607874"/>
              <a:ext cx="831487" cy="993187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5" name="TextBox 1104">
              <a:extLst>
                <a:ext uri="{FF2B5EF4-FFF2-40B4-BE49-F238E27FC236}">
                  <a16:creationId xmlns:a16="http://schemas.microsoft.com/office/drawing/2014/main" id="{203F25EA-9652-FF67-1724-FC65DF636797}"/>
                </a:ext>
              </a:extLst>
            </p:cNvPr>
            <p:cNvSpPr txBox="1"/>
            <p:nvPr/>
          </p:nvSpPr>
          <p:spPr>
            <a:xfrm>
              <a:off x="2260600" y="4681981"/>
              <a:ext cx="1094617" cy="613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3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Reference</a:t>
              </a:r>
            </a:p>
            <a:p>
              <a:pPr algn="ctr"/>
              <a:r>
                <a:rPr lang="en-GB" sz="13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Software</a:t>
              </a:r>
            </a:p>
          </p:txBody>
        </p:sp>
        <p:sp>
          <p:nvSpPr>
            <p:cNvPr id="1106" name="Oval 1105">
              <a:extLst>
                <a:ext uri="{FF2B5EF4-FFF2-40B4-BE49-F238E27FC236}">
                  <a16:creationId xmlns:a16="http://schemas.microsoft.com/office/drawing/2014/main" id="{00866F7C-46E8-2960-FFA5-5925AF02335C}"/>
                </a:ext>
              </a:extLst>
            </p:cNvPr>
            <p:cNvSpPr/>
            <p:nvPr/>
          </p:nvSpPr>
          <p:spPr>
            <a:xfrm>
              <a:off x="2105971" y="4540512"/>
              <a:ext cx="1395872" cy="605668"/>
            </a:xfrm>
            <a:prstGeom prst="ellipse">
              <a:avLst/>
            </a:prstGeom>
            <a:solidFill>
              <a:srgbClr val="0092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7" name="TextBox 1106">
              <a:extLst>
                <a:ext uri="{FF2B5EF4-FFF2-40B4-BE49-F238E27FC236}">
                  <a16:creationId xmlns:a16="http://schemas.microsoft.com/office/drawing/2014/main" id="{A58FCA41-FEFD-61F0-40E1-0BC2522AE33A}"/>
                </a:ext>
              </a:extLst>
            </p:cNvPr>
            <p:cNvSpPr txBox="1"/>
            <p:nvPr/>
          </p:nvSpPr>
          <p:spPr>
            <a:xfrm>
              <a:off x="2079240" y="4567958"/>
              <a:ext cx="1437359" cy="613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3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Conformance </a:t>
              </a:r>
            </a:p>
            <a:p>
              <a:pPr algn="ctr"/>
              <a:r>
                <a:rPr lang="en-GB" sz="13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Testing</a:t>
              </a:r>
            </a:p>
          </p:txBody>
        </p:sp>
        <p:cxnSp>
          <p:nvCxnSpPr>
            <p:cNvPr id="1108" name="Straight Arrow Connector 1107">
              <a:extLst>
                <a:ext uri="{FF2B5EF4-FFF2-40B4-BE49-F238E27FC236}">
                  <a16:creationId xmlns:a16="http://schemas.microsoft.com/office/drawing/2014/main" id="{44A1D352-C887-DA2D-C937-CBC88805A7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4914" y="4809193"/>
              <a:ext cx="985520" cy="1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9" name="Oval 1108">
              <a:extLst>
                <a:ext uri="{FF2B5EF4-FFF2-40B4-BE49-F238E27FC236}">
                  <a16:creationId xmlns:a16="http://schemas.microsoft.com/office/drawing/2014/main" id="{D1CF98DC-0620-6AE9-234F-33975F741A2B}"/>
                </a:ext>
              </a:extLst>
            </p:cNvPr>
            <p:cNvSpPr/>
            <p:nvPr/>
          </p:nvSpPr>
          <p:spPr>
            <a:xfrm>
              <a:off x="2125021" y="5159637"/>
              <a:ext cx="1395872" cy="605668"/>
            </a:xfrm>
            <a:prstGeom prst="ellipse">
              <a:avLst/>
            </a:prstGeom>
            <a:solidFill>
              <a:srgbClr val="0092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0" name="TextBox 1109">
              <a:extLst>
                <a:ext uri="{FF2B5EF4-FFF2-40B4-BE49-F238E27FC236}">
                  <a16:creationId xmlns:a16="http://schemas.microsoft.com/office/drawing/2014/main" id="{27FE388A-97E1-37BE-334B-481A563EED7E}"/>
                </a:ext>
              </a:extLst>
            </p:cNvPr>
            <p:cNvSpPr txBox="1"/>
            <p:nvPr/>
          </p:nvSpPr>
          <p:spPr>
            <a:xfrm>
              <a:off x="2147476" y="5181440"/>
              <a:ext cx="1338991" cy="613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3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Performance</a:t>
              </a:r>
            </a:p>
            <a:p>
              <a:pPr algn="ctr"/>
              <a:r>
                <a:rPr lang="en-GB" sz="13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Assessment</a:t>
              </a:r>
            </a:p>
          </p:txBody>
        </p:sp>
        <p:cxnSp>
          <p:nvCxnSpPr>
            <p:cNvPr id="1111" name="Straight Arrow Connector 1110">
              <a:extLst>
                <a:ext uri="{FF2B5EF4-FFF2-40B4-BE49-F238E27FC236}">
                  <a16:creationId xmlns:a16="http://schemas.microsoft.com/office/drawing/2014/main" id="{97D4F1CF-88DA-2081-FD96-644909FC98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3964" y="5428318"/>
              <a:ext cx="985520" cy="1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12" name="TextBox 1111">
              <a:extLst>
                <a:ext uri="{FF2B5EF4-FFF2-40B4-BE49-F238E27FC236}">
                  <a16:creationId xmlns:a16="http://schemas.microsoft.com/office/drawing/2014/main" id="{C0123F9E-9C37-6CD1-2A10-242DAD433C23}"/>
                </a:ext>
              </a:extLst>
            </p:cNvPr>
            <p:cNvSpPr txBox="1"/>
            <p:nvPr/>
          </p:nvSpPr>
          <p:spPr>
            <a:xfrm>
              <a:off x="2364979" y="5711586"/>
              <a:ext cx="860387" cy="3640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Stage 7</a:t>
              </a:r>
            </a:p>
          </p:txBody>
        </p:sp>
        <p:cxnSp>
          <p:nvCxnSpPr>
            <p:cNvPr id="1113" name="Straight Arrow Connector 1112">
              <a:extLst>
                <a:ext uri="{FF2B5EF4-FFF2-40B4-BE49-F238E27FC236}">
                  <a16:creationId xmlns:a16="http://schemas.microsoft.com/office/drawing/2014/main" id="{3C622659-DFD5-C7F1-9D90-9A972DA1A860}"/>
                </a:ext>
              </a:extLst>
            </p:cNvPr>
            <p:cNvCxnSpPr>
              <a:cxnSpLocks/>
              <a:stCxn id="1106" idx="6"/>
              <a:endCxn id="1065" idx="2"/>
            </p:cNvCxnSpPr>
            <p:nvPr/>
          </p:nvCxnSpPr>
          <p:spPr>
            <a:xfrm flipV="1">
              <a:off x="3501843" y="4601061"/>
              <a:ext cx="803373" cy="242285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4" name="Straight Arrow Connector 1113">
              <a:extLst>
                <a:ext uri="{FF2B5EF4-FFF2-40B4-BE49-F238E27FC236}">
                  <a16:creationId xmlns:a16="http://schemas.microsoft.com/office/drawing/2014/main" id="{02108324-A020-A829-90E6-CB1BB61152BD}"/>
                </a:ext>
              </a:extLst>
            </p:cNvPr>
            <p:cNvCxnSpPr>
              <a:cxnSpLocks/>
              <a:stCxn id="1109" idx="6"/>
              <a:endCxn id="1065" idx="2"/>
            </p:cNvCxnSpPr>
            <p:nvPr/>
          </p:nvCxnSpPr>
          <p:spPr>
            <a:xfrm flipV="1">
              <a:off x="3520893" y="4601061"/>
              <a:ext cx="784323" cy="86141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2364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95E8E-DB14-49FD-B092-155F803F7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379559"/>
            <a:ext cx="10202586" cy="1470506"/>
          </a:xfrm>
        </p:spPr>
        <p:txBody>
          <a:bodyPr/>
          <a:lstStyle/>
          <a:p>
            <a:r>
              <a:rPr lang="en-US" dirty="0"/>
              <a:t>MPAI standards for a better AI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9EF8D-E332-6015-3A89-FA6A61EB8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24-Mar-15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FE1ACB-9C12-F69B-7713-6EB31E24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19672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FFC1A0E-5D07-CDB7-795B-A4DA4EBA5C41}"/>
              </a:ext>
            </a:extLst>
          </p:cNvPr>
          <p:cNvSpPr/>
          <p:nvPr/>
        </p:nvSpPr>
        <p:spPr>
          <a:xfrm>
            <a:off x="1392865" y="4620304"/>
            <a:ext cx="9803219" cy="110648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foundational Technical Specification</a:t>
            </a:r>
            <a:r>
              <a:rPr lang="en-GB" sz="2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GB" sz="2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Framework (MPAI-AIF)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618534-0A23-9885-EAEE-01C77E971EFB}"/>
              </a:ext>
            </a:extLst>
          </p:cNvPr>
          <p:cNvSpPr/>
          <p:nvPr/>
        </p:nvSpPr>
        <p:spPr>
          <a:xfrm>
            <a:off x="1468538" y="2079379"/>
            <a:ext cx="2653553" cy="1774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800" b="1" i="1" dirty="0">
                <a:solidFill>
                  <a:srgbClr val="002060"/>
                </a:solidFill>
              </a:rPr>
              <a:t>MPAI’s AI standardisation is “component-based”.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1EF9EA-FD92-482F-B902-3EE09FC32EA5}"/>
              </a:ext>
            </a:extLst>
          </p:cNvPr>
          <p:cNvSpPr/>
          <p:nvPr/>
        </p:nvSpPr>
        <p:spPr>
          <a:xfrm>
            <a:off x="4711617" y="2079379"/>
            <a:ext cx="6369981" cy="1774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800" b="1" i="1" dirty="0">
                <a:solidFill>
                  <a:srgbClr val="002060"/>
                </a:solidFill>
              </a:rPr>
              <a:t>An AI application is:</a:t>
            </a:r>
          </a:p>
          <a:p>
            <a:pPr>
              <a:lnSpc>
                <a:spcPct val="150000"/>
              </a:lnSpc>
            </a:pPr>
            <a:r>
              <a:rPr lang="en-GB" sz="1800" b="1" i="1" dirty="0">
                <a:solidFill>
                  <a:srgbClr val="002060"/>
                </a:solidFill>
              </a:rPr>
              <a:t>- Subdivided in smaller components: AI modules (AIM).</a:t>
            </a:r>
          </a:p>
          <a:p>
            <a:pPr>
              <a:lnSpc>
                <a:spcPct val="150000"/>
              </a:lnSpc>
            </a:pPr>
            <a:r>
              <a:rPr lang="en-GB" sz="1800" b="1" i="1" dirty="0">
                <a:solidFill>
                  <a:srgbClr val="002060"/>
                </a:solidFill>
              </a:rPr>
              <a:t>- Aggregated in one or more AI workflows (AIW).</a:t>
            </a:r>
          </a:p>
          <a:p>
            <a:pPr>
              <a:lnSpc>
                <a:spcPct val="150000"/>
              </a:lnSpc>
            </a:pPr>
            <a:r>
              <a:rPr lang="en-GB" sz="1800" b="1" i="1" dirty="0">
                <a:solidFill>
                  <a:srgbClr val="002060"/>
                </a:solidFill>
              </a:rPr>
              <a:t>- Executed in a standard environment (AIF). </a:t>
            </a:r>
          </a:p>
        </p:txBody>
      </p:sp>
    </p:spTree>
    <p:extLst>
      <p:ext uri="{BB962C8B-B14F-4D97-AF65-F5344CB8AC3E}">
        <p14:creationId xmlns:p14="http://schemas.microsoft.com/office/powerpoint/2010/main" val="12852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3D4A1-32F9-0F6B-E86C-FEE9254BA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MPAI AI Framework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DD9E8-5157-A7F4-B5E9-C19E6B9ED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>
                <a:ea typeface="Calibri" panose="020F0502020204030204" pitchFamily="34" charset="0"/>
              </a:rPr>
              <a:t>24-Mar-15</a:t>
            </a:fld>
            <a:endParaRPr lang="en-US" dirty="0">
              <a:ea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78AE1-BA67-90AE-7CD6-25212FD37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52584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Rectangle 55">
            <a:extLst>
              <a:ext uri="{FF2B5EF4-FFF2-40B4-BE49-F238E27FC236}">
                <a16:creationId xmlns:a16="http://schemas.microsoft.com/office/drawing/2014/main" id="{5568C686-4050-CD59-9C67-489C39DE2572}"/>
              </a:ext>
            </a:extLst>
          </p:cNvPr>
          <p:cNvSpPr/>
          <p:nvPr/>
        </p:nvSpPr>
        <p:spPr>
          <a:xfrm>
            <a:off x="4158360" y="2120385"/>
            <a:ext cx="5383080" cy="2216160"/>
          </a:xfrm>
          <a:prstGeom prst="rect">
            <a:avLst/>
          </a:prstGeom>
          <a:solidFill>
            <a:schemeClr val="bg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en-GB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endParaRPr lang="en-GB" spc="-1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</p:txBody>
      </p:sp>
      <p:sp>
        <p:nvSpPr>
          <p:cNvPr id="77" name="Rectangle 3">
            <a:extLst>
              <a:ext uri="{FF2B5EF4-FFF2-40B4-BE49-F238E27FC236}">
                <a16:creationId xmlns:a16="http://schemas.microsoft.com/office/drawing/2014/main" id="{A3D59276-E141-3BE2-0731-419F7AEC77CD}"/>
              </a:ext>
            </a:extLst>
          </p:cNvPr>
          <p:cNvSpPr/>
          <p:nvPr/>
        </p:nvSpPr>
        <p:spPr>
          <a:xfrm>
            <a:off x="2045520" y="2141259"/>
            <a:ext cx="941760" cy="2171880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User Agent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78" name="Right Brace 40">
            <a:extLst>
              <a:ext uri="{FF2B5EF4-FFF2-40B4-BE49-F238E27FC236}">
                <a16:creationId xmlns:a16="http://schemas.microsoft.com/office/drawing/2014/main" id="{5D25C3A4-FBE7-0E85-6BF7-BE60F6209F01}"/>
              </a:ext>
            </a:extLst>
          </p:cNvPr>
          <p:cNvSpPr/>
          <p:nvPr/>
        </p:nvSpPr>
        <p:spPr>
          <a:xfrm>
            <a:off x="10142305" y="2141259"/>
            <a:ext cx="158040" cy="212184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/>
          </a:p>
        </p:txBody>
      </p:sp>
      <p:sp>
        <p:nvSpPr>
          <p:cNvPr id="79" name="Right Brace 72">
            <a:extLst>
              <a:ext uri="{FF2B5EF4-FFF2-40B4-BE49-F238E27FC236}">
                <a16:creationId xmlns:a16="http://schemas.microsoft.com/office/drawing/2014/main" id="{A102E48E-CD99-43F6-C31B-08DEBAF2BFB0}"/>
              </a:ext>
            </a:extLst>
          </p:cNvPr>
          <p:cNvSpPr/>
          <p:nvPr/>
        </p:nvSpPr>
        <p:spPr>
          <a:xfrm rot="10800000">
            <a:off x="3440989" y="2145579"/>
            <a:ext cx="158040" cy="212184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997C9B4-ED2F-155C-ABE4-84CF707A2F5A}"/>
              </a:ext>
            </a:extLst>
          </p:cNvPr>
          <p:cNvGrpSpPr/>
          <p:nvPr/>
        </p:nvGrpSpPr>
        <p:grpSpPr>
          <a:xfrm>
            <a:off x="5806574" y="2356476"/>
            <a:ext cx="1660358" cy="615204"/>
            <a:chOff x="1478768" y="3118317"/>
            <a:chExt cx="5014301" cy="1870924"/>
          </a:xfrm>
        </p:grpSpPr>
        <p:sp>
          <p:nvSpPr>
            <p:cNvPr id="81" name="Rectangle 42">
              <a:extLst>
                <a:ext uri="{FF2B5EF4-FFF2-40B4-BE49-F238E27FC236}">
                  <a16:creationId xmlns:a16="http://schemas.microsoft.com/office/drawing/2014/main" id="{535D5F53-9F99-2373-C4E8-5A551FC22BDF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AI Module (AIM)</a:t>
              </a:r>
              <a:endParaRPr lang="it-IT" sz="1400" b="0" strike="noStrike" spc="-1">
                <a:latin typeface="Arial"/>
              </a:endParaRP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135DC397-2EAD-F144-00CA-B27C85E44E70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07FA538-F874-1973-2BB4-E8EB6B989982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C64C007-8F7F-95A0-5576-74CA32349B2F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7209300-56C3-92A0-A0B7-36EACEFC8F2F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E17BB4B-CF9F-2D25-4809-3ECC479A0803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54ADE37-9210-5209-39B9-D277BE4307A6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737353B-6F11-DDA4-6FAF-3C23F6FA12BC}"/>
              </a:ext>
            </a:extLst>
          </p:cNvPr>
          <p:cNvGrpSpPr/>
          <p:nvPr/>
        </p:nvGrpSpPr>
        <p:grpSpPr>
          <a:xfrm>
            <a:off x="7596767" y="2460171"/>
            <a:ext cx="1660358" cy="615204"/>
            <a:chOff x="1478768" y="3118317"/>
            <a:chExt cx="5014301" cy="1870924"/>
          </a:xfrm>
        </p:grpSpPr>
        <p:sp>
          <p:nvSpPr>
            <p:cNvPr id="89" name="Rectangle 42">
              <a:extLst>
                <a:ext uri="{FF2B5EF4-FFF2-40B4-BE49-F238E27FC236}">
                  <a16:creationId xmlns:a16="http://schemas.microsoft.com/office/drawing/2014/main" id="{1C2DEF0C-64DA-B18C-0DFF-28D8607317D4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AI Module (AIM)</a:t>
              </a:r>
              <a:endParaRPr lang="it-IT" sz="1400" b="0" strike="noStrike" spc="-1">
                <a:latin typeface="Arial"/>
              </a:endParaRP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2B49DCBC-FFB8-C085-CDE0-29BCEE054A07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A833838-75B3-52B1-5931-D807B3D24E67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4D2A2F3-D00A-A90F-137D-0F37FBF7F2E0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1F264DE-C092-7659-6B78-8E85BB858D35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5E1D5AD0-28FF-11CB-4232-8BCDD04A54E0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11E482E-5218-9F6F-6ADB-5B60C739EC05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4055AFB-4CBA-0CB7-E925-AC3D44F8FED2}"/>
              </a:ext>
            </a:extLst>
          </p:cNvPr>
          <p:cNvGrpSpPr/>
          <p:nvPr/>
        </p:nvGrpSpPr>
        <p:grpSpPr>
          <a:xfrm>
            <a:off x="5810078" y="3250406"/>
            <a:ext cx="1660358" cy="615204"/>
            <a:chOff x="1478768" y="3118317"/>
            <a:chExt cx="5014301" cy="1870924"/>
          </a:xfrm>
        </p:grpSpPr>
        <p:sp>
          <p:nvSpPr>
            <p:cNvPr id="97" name="Rectangle 42">
              <a:extLst>
                <a:ext uri="{FF2B5EF4-FFF2-40B4-BE49-F238E27FC236}">
                  <a16:creationId xmlns:a16="http://schemas.microsoft.com/office/drawing/2014/main" id="{AE888495-A438-405E-8F4D-AC631FF7F349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AI Module (AIM)</a:t>
              </a:r>
              <a:endParaRPr lang="it-IT" sz="1400" b="0" strike="noStrike" spc="-1">
                <a:latin typeface="Arial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3051A61-6F2A-0DE0-009D-71829CEDF79F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94AD105-2AF8-C7BB-4B73-E9E347C9233B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2285800-EC7F-FEB3-6BEE-A40B63A9E0DB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0B0B103-2474-5E40-017F-D1E995F6AC5D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D754DAB-2B12-3B0C-1F23-14D408A50158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B1C7CE36-BAF8-A68A-B69B-2969A08D54A5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70EF5F1-CBBC-F321-A46E-E835AA7CC550}"/>
              </a:ext>
            </a:extLst>
          </p:cNvPr>
          <p:cNvGrpSpPr/>
          <p:nvPr/>
        </p:nvGrpSpPr>
        <p:grpSpPr>
          <a:xfrm>
            <a:off x="7615621" y="3600817"/>
            <a:ext cx="1660358" cy="615204"/>
            <a:chOff x="1478768" y="3118317"/>
            <a:chExt cx="5014301" cy="1870924"/>
          </a:xfrm>
        </p:grpSpPr>
        <p:sp>
          <p:nvSpPr>
            <p:cNvPr id="105" name="Rectangle 42">
              <a:extLst>
                <a:ext uri="{FF2B5EF4-FFF2-40B4-BE49-F238E27FC236}">
                  <a16:creationId xmlns:a16="http://schemas.microsoft.com/office/drawing/2014/main" id="{72808087-39EC-FFF7-F0C0-0A8890F5B1F4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AI Module (AIM)</a:t>
              </a:r>
              <a:endParaRPr lang="it-IT" sz="1400" b="0" strike="noStrike" spc="-1">
                <a:latin typeface="Arial"/>
              </a:endParaRP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A20EA7E3-ABCE-221C-B168-85C6EADFC285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E6317F5-C897-62A9-E60A-2A9B25ABDD8B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BE38F74-0089-E40D-6A68-CBE7A2813551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BA66B54-B23B-2D65-621B-45ED277B05BB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2E60C68C-0758-216F-284C-DD7F7DA2ED4E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4F36480-6A60-9197-9FA0-590A309D5901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1E55533-DC86-5C65-B21F-CD954657ED11}"/>
              </a:ext>
            </a:extLst>
          </p:cNvPr>
          <p:cNvGrpSpPr/>
          <p:nvPr/>
        </p:nvGrpSpPr>
        <p:grpSpPr>
          <a:xfrm>
            <a:off x="9539599" y="2251767"/>
            <a:ext cx="582135" cy="1952367"/>
            <a:chOff x="2969117" y="1271600"/>
            <a:chExt cx="582135" cy="2163463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044E26FB-5DE8-E232-DDB1-2B7AB59DA835}"/>
                </a:ext>
              </a:extLst>
            </p:cNvPr>
            <p:cNvCxnSpPr>
              <a:cxnSpLocks/>
            </p:cNvCxnSpPr>
            <p:nvPr/>
          </p:nvCxnSpPr>
          <p:spPr>
            <a:xfrm>
              <a:off x="2976972" y="1271600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0F7993B1-F50D-EEA0-A29A-86E5EE7C08B2}"/>
                </a:ext>
              </a:extLst>
            </p:cNvPr>
            <p:cNvCxnSpPr>
              <a:cxnSpLocks/>
            </p:cNvCxnSpPr>
            <p:nvPr/>
          </p:nvCxnSpPr>
          <p:spPr>
            <a:xfrm>
              <a:off x="2987970" y="1989614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35FE131-5FFE-90CF-BECC-76C5C5D89CC3}"/>
                </a:ext>
              </a:extLst>
            </p:cNvPr>
            <p:cNvCxnSpPr>
              <a:cxnSpLocks/>
            </p:cNvCxnSpPr>
            <p:nvPr/>
          </p:nvCxnSpPr>
          <p:spPr>
            <a:xfrm>
              <a:off x="2969117" y="2706056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1D7B84D2-2725-5C18-146D-752B482DC642}"/>
                </a:ext>
              </a:extLst>
            </p:cNvPr>
            <p:cNvCxnSpPr>
              <a:cxnSpLocks/>
            </p:cNvCxnSpPr>
            <p:nvPr/>
          </p:nvCxnSpPr>
          <p:spPr>
            <a:xfrm>
              <a:off x="2980115" y="3433495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124CBEE-DE45-18CF-0772-BA9A264F3343}"/>
              </a:ext>
            </a:extLst>
          </p:cNvPr>
          <p:cNvGrpSpPr/>
          <p:nvPr/>
        </p:nvGrpSpPr>
        <p:grpSpPr>
          <a:xfrm>
            <a:off x="3581862" y="2251767"/>
            <a:ext cx="582135" cy="1952367"/>
            <a:chOff x="2969117" y="1271600"/>
            <a:chExt cx="582135" cy="2163463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2F14D052-CEC7-5742-2D71-DEC91656D32D}"/>
                </a:ext>
              </a:extLst>
            </p:cNvPr>
            <p:cNvCxnSpPr>
              <a:cxnSpLocks/>
            </p:cNvCxnSpPr>
            <p:nvPr/>
          </p:nvCxnSpPr>
          <p:spPr>
            <a:xfrm>
              <a:off x="2976972" y="1271600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0BCA4385-B531-EB93-C131-B9FCC8CD313A}"/>
                </a:ext>
              </a:extLst>
            </p:cNvPr>
            <p:cNvCxnSpPr>
              <a:cxnSpLocks/>
            </p:cNvCxnSpPr>
            <p:nvPr/>
          </p:nvCxnSpPr>
          <p:spPr>
            <a:xfrm>
              <a:off x="2987970" y="1989614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FF7814C9-88D2-367C-2189-BA2CB63CFDC1}"/>
                </a:ext>
              </a:extLst>
            </p:cNvPr>
            <p:cNvCxnSpPr>
              <a:cxnSpLocks/>
            </p:cNvCxnSpPr>
            <p:nvPr/>
          </p:nvCxnSpPr>
          <p:spPr>
            <a:xfrm>
              <a:off x="2969117" y="2706056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E565E46D-6A58-DEC1-CD8B-DF5FFE720F30}"/>
                </a:ext>
              </a:extLst>
            </p:cNvPr>
            <p:cNvCxnSpPr>
              <a:cxnSpLocks/>
            </p:cNvCxnSpPr>
            <p:nvPr/>
          </p:nvCxnSpPr>
          <p:spPr>
            <a:xfrm>
              <a:off x="2980115" y="3433495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sp>
        <p:nvSpPr>
          <p:cNvPr id="122" name="Rectangle 56">
            <a:extLst>
              <a:ext uri="{FF2B5EF4-FFF2-40B4-BE49-F238E27FC236}">
                <a16:creationId xmlns:a16="http://schemas.microsoft.com/office/drawing/2014/main" id="{2D8182E4-FC31-FC76-FF83-1A56C43E4A30}"/>
              </a:ext>
            </a:extLst>
          </p:cNvPr>
          <p:cNvSpPr/>
          <p:nvPr/>
        </p:nvSpPr>
        <p:spPr>
          <a:xfrm>
            <a:off x="2045520" y="4542577"/>
            <a:ext cx="5570101" cy="399953"/>
          </a:xfrm>
          <a:prstGeom prst="rect">
            <a:avLst/>
          </a:prstGeom>
          <a:solidFill>
            <a:srgbClr val="FFDF7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Controller (Non-secure/Secure) 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123" name="Straight Connector 57">
            <a:extLst>
              <a:ext uri="{FF2B5EF4-FFF2-40B4-BE49-F238E27FC236}">
                <a16:creationId xmlns:a16="http://schemas.microsoft.com/office/drawing/2014/main" id="{7917EBCC-F2C1-D0D9-5DE0-923CA5393DB9}"/>
              </a:ext>
            </a:extLst>
          </p:cNvPr>
          <p:cNvSpPr/>
          <p:nvPr/>
        </p:nvSpPr>
        <p:spPr>
          <a:xfrm>
            <a:off x="2060910" y="4444624"/>
            <a:ext cx="5554711" cy="36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/>
          </a:p>
        </p:txBody>
      </p:sp>
      <p:sp>
        <p:nvSpPr>
          <p:cNvPr id="124" name="Rectangle 51">
            <a:extLst>
              <a:ext uri="{FF2B5EF4-FFF2-40B4-BE49-F238E27FC236}">
                <a16:creationId xmlns:a16="http://schemas.microsoft.com/office/drawing/2014/main" id="{F4B47657-59A4-E60A-456E-32B17BC64A84}"/>
              </a:ext>
            </a:extLst>
          </p:cNvPr>
          <p:cNvSpPr/>
          <p:nvPr/>
        </p:nvSpPr>
        <p:spPr>
          <a:xfrm>
            <a:off x="3992001" y="5126651"/>
            <a:ext cx="750190" cy="526388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Global Storage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125" name="Rectangle 1">
            <a:extLst>
              <a:ext uri="{FF2B5EF4-FFF2-40B4-BE49-F238E27FC236}">
                <a16:creationId xmlns:a16="http://schemas.microsoft.com/office/drawing/2014/main" id="{E960F581-0064-80F6-2EE4-812E6BDB96F7}"/>
              </a:ext>
            </a:extLst>
          </p:cNvPr>
          <p:cNvSpPr/>
          <p:nvPr/>
        </p:nvSpPr>
        <p:spPr>
          <a:xfrm>
            <a:off x="2116114" y="5124652"/>
            <a:ext cx="681155" cy="526380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FFFFFF"/>
                </a:solidFill>
                <a:latin typeface="Calibri"/>
                <a:ea typeface="DejaVu Sans"/>
              </a:rPr>
              <a:t> MPAI Store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126" name="Rectangle 52">
            <a:extLst>
              <a:ext uri="{FF2B5EF4-FFF2-40B4-BE49-F238E27FC236}">
                <a16:creationId xmlns:a16="http://schemas.microsoft.com/office/drawing/2014/main" id="{BAD5B720-0CBF-0FCB-6E71-8C3CB4B3DB08}"/>
              </a:ext>
            </a:extLst>
          </p:cNvPr>
          <p:cNvSpPr/>
          <p:nvPr/>
        </p:nvSpPr>
        <p:spPr>
          <a:xfrm>
            <a:off x="4844597" y="5126129"/>
            <a:ext cx="681155" cy="5275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Access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127" name="TextBox 52">
            <a:extLst>
              <a:ext uri="{FF2B5EF4-FFF2-40B4-BE49-F238E27FC236}">
                <a16:creationId xmlns:a16="http://schemas.microsoft.com/office/drawing/2014/main" id="{906C21E3-58F1-31CE-ED4C-F60D10AAB641}"/>
              </a:ext>
            </a:extLst>
          </p:cNvPr>
          <p:cNvSpPr/>
          <p:nvPr/>
        </p:nvSpPr>
        <p:spPr>
          <a:xfrm>
            <a:off x="2952453" y="2856761"/>
            <a:ext cx="461665" cy="72071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/>
              <a:t>Inputs</a:t>
            </a:r>
            <a:endParaRPr lang="it-IT"/>
          </a:p>
        </p:txBody>
      </p:sp>
      <p:sp>
        <p:nvSpPr>
          <p:cNvPr id="128" name="TextBox 53">
            <a:extLst>
              <a:ext uri="{FF2B5EF4-FFF2-40B4-BE49-F238E27FC236}">
                <a16:creationId xmlns:a16="http://schemas.microsoft.com/office/drawing/2014/main" id="{C535BC30-A5AA-33BF-E68F-19D9516B3766}"/>
              </a:ext>
            </a:extLst>
          </p:cNvPr>
          <p:cNvSpPr/>
          <p:nvPr/>
        </p:nvSpPr>
        <p:spPr>
          <a:xfrm>
            <a:off x="10180196" y="2756756"/>
            <a:ext cx="461665" cy="900246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GB"/>
              <a:t>Outputs</a:t>
            </a:r>
            <a:endParaRPr lang="it-IT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A9AC6D0D-EF08-23F9-68A9-1C3E79920D8F}"/>
              </a:ext>
            </a:extLst>
          </p:cNvPr>
          <p:cNvSpPr txBox="1"/>
          <p:nvPr/>
        </p:nvSpPr>
        <p:spPr>
          <a:xfrm>
            <a:off x="9629866" y="4875044"/>
            <a:ext cx="853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SAL</a:t>
            </a:r>
          </a:p>
        </p:txBody>
      </p:sp>
      <p:sp>
        <p:nvSpPr>
          <p:cNvPr id="130" name="Rectangle 5">
            <a:extLst>
              <a:ext uri="{FF2B5EF4-FFF2-40B4-BE49-F238E27FC236}">
                <a16:creationId xmlns:a16="http://schemas.microsoft.com/office/drawing/2014/main" id="{E659C09B-9B91-A57A-6C35-7ED38D541608}"/>
              </a:ext>
            </a:extLst>
          </p:cNvPr>
          <p:cNvSpPr/>
          <p:nvPr/>
        </p:nvSpPr>
        <p:spPr>
          <a:xfrm>
            <a:off x="2864234" y="5124652"/>
            <a:ext cx="1027145" cy="5292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err="1">
                <a:solidFill>
                  <a:srgbClr val="000000"/>
                </a:solidFill>
                <a:latin typeface="Calibri"/>
                <a:ea typeface="DejaVu Sans"/>
              </a:rPr>
              <a:t>Communi</a:t>
            </a: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-cation</a:t>
            </a:r>
            <a:endParaRPr lang="it-IT" sz="1400" b="0" strike="noStrike" spc="-1">
              <a:latin typeface="Arial"/>
            </a:endParaRP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CF62E80A-4129-02F6-17BE-BA36AF6F9A26}"/>
              </a:ext>
            </a:extLst>
          </p:cNvPr>
          <p:cNvCxnSpPr>
            <a:cxnSpLocks/>
          </p:cNvCxnSpPr>
          <p:nvPr/>
        </p:nvCxnSpPr>
        <p:spPr>
          <a:xfrm>
            <a:off x="2864234" y="5040063"/>
            <a:ext cx="1034629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43F244C4-4B55-6C22-5638-5BF9F3CAC84F}"/>
              </a:ext>
            </a:extLst>
          </p:cNvPr>
          <p:cNvCxnSpPr/>
          <p:nvPr/>
        </p:nvCxnSpPr>
        <p:spPr>
          <a:xfrm flipV="1">
            <a:off x="4034046" y="5040670"/>
            <a:ext cx="695892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26B975B4-A564-07FD-4452-1C402D54D0E0}"/>
              </a:ext>
            </a:extLst>
          </p:cNvPr>
          <p:cNvCxnSpPr/>
          <p:nvPr/>
        </p:nvCxnSpPr>
        <p:spPr>
          <a:xfrm flipV="1">
            <a:off x="4872253" y="5040672"/>
            <a:ext cx="630576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9570D190-E605-B906-90E4-95432C495F77}"/>
              </a:ext>
            </a:extLst>
          </p:cNvPr>
          <p:cNvCxnSpPr/>
          <p:nvPr/>
        </p:nvCxnSpPr>
        <p:spPr>
          <a:xfrm flipV="1">
            <a:off x="2144552" y="5040669"/>
            <a:ext cx="630576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35" name="Rectangle 4">
            <a:extLst>
              <a:ext uri="{FF2B5EF4-FFF2-40B4-BE49-F238E27FC236}">
                <a16:creationId xmlns:a16="http://schemas.microsoft.com/office/drawing/2014/main" id="{89B9A70B-2324-12BC-5499-797B14B73934}"/>
              </a:ext>
            </a:extLst>
          </p:cNvPr>
          <p:cNvSpPr/>
          <p:nvPr/>
        </p:nvSpPr>
        <p:spPr>
          <a:xfrm>
            <a:off x="8434339" y="5109871"/>
            <a:ext cx="1135788" cy="529341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Attestation Service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132BD733-090C-9549-90E1-D7A97E684E92}"/>
              </a:ext>
            </a:extLst>
          </p:cNvPr>
          <p:cNvSpPr/>
          <p:nvPr/>
        </p:nvSpPr>
        <p:spPr>
          <a:xfrm>
            <a:off x="7172734" y="5121312"/>
            <a:ext cx="1201866" cy="529342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Encryption Service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137" name="Rectangle 4">
            <a:extLst>
              <a:ext uri="{FF2B5EF4-FFF2-40B4-BE49-F238E27FC236}">
                <a16:creationId xmlns:a16="http://schemas.microsoft.com/office/drawing/2014/main" id="{41AF5827-619A-D799-3D22-04C1D48619FC}"/>
              </a:ext>
            </a:extLst>
          </p:cNvPr>
          <p:cNvSpPr/>
          <p:nvPr/>
        </p:nvSpPr>
        <p:spPr>
          <a:xfrm>
            <a:off x="5605538" y="5123689"/>
            <a:ext cx="1507457" cy="529342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Communication Service</a:t>
            </a:r>
            <a:endParaRPr lang="it-IT" sz="1400" b="0" strike="noStrike" spc="-1">
              <a:latin typeface="Arial"/>
            </a:endParaRP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5267D63D-3689-FB32-17E4-26F1E9BD1E24}"/>
              </a:ext>
            </a:extLst>
          </p:cNvPr>
          <p:cNvCxnSpPr>
            <a:cxnSpLocks/>
          </p:cNvCxnSpPr>
          <p:nvPr/>
        </p:nvCxnSpPr>
        <p:spPr>
          <a:xfrm flipV="1">
            <a:off x="5586930" y="5040684"/>
            <a:ext cx="3948501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BBB40A32-0888-9B76-47EA-694260A86ED9}"/>
              </a:ext>
            </a:extLst>
          </p:cNvPr>
          <p:cNvCxnSpPr>
            <a:cxnSpLocks/>
          </p:cNvCxnSpPr>
          <p:nvPr/>
        </p:nvCxnSpPr>
        <p:spPr>
          <a:xfrm>
            <a:off x="4481986" y="3154175"/>
            <a:ext cx="1034629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E44686A-7AD1-DB61-9642-8A12E0FEBB16}"/>
              </a:ext>
            </a:extLst>
          </p:cNvPr>
          <p:cNvGrpSpPr/>
          <p:nvPr/>
        </p:nvGrpSpPr>
        <p:grpSpPr>
          <a:xfrm>
            <a:off x="4347978" y="3250406"/>
            <a:ext cx="1333370" cy="951798"/>
            <a:chOff x="4347978" y="2661733"/>
            <a:chExt cx="1333370" cy="711130"/>
          </a:xfrm>
        </p:grpSpPr>
        <p:sp>
          <p:nvSpPr>
            <p:cNvPr id="141" name="Rectangle 58">
              <a:extLst>
                <a:ext uri="{FF2B5EF4-FFF2-40B4-BE49-F238E27FC236}">
                  <a16:creationId xmlns:a16="http://schemas.microsoft.com/office/drawing/2014/main" id="{1288199F-3448-2809-AE5F-59A97BB1EE24}"/>
                </a:ext>
              </a:extLst>
            </p:cNvPr>
            <p:cNvSpPr/>
            <p:nvPr/>
          </p:nvSpPr>
          <p:spPr>
            <a:xfrm>
              <a:off x="4347978" y="2661733"/>
              <a:ext cx="1329676" cy="361641"/>
            </a:xfrm>
            <a:prstGeom prst="rect">
              <a:avLst/>
            </a:prstGeom>
            <a:solidFill>
              <a:srgbClr val="7DDD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2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AIM/AIW Storage</a:t>
              </a:r>
            </a:p>
            <a:p>
              <a:pPr algn="ctr">
                <a:lnSpc>
                  <a:spcPct val="100000"/>
                </a:lnSpc>
                <a:buNone/>
              </a:pPr>
              <a:r>
                <a:rPr lang="en-GB" sz="1200" spc="-1">
                  <a:solidFill>
                    <a:srgbClr val="000000"/>
                  </a:solidFill>
                  <a:latin typeface="Calibri"/>
                  <a:ea typeface="DejaVu Sans"/>
                </a:rPr>
                <a:t>(non-secure)</a:t>
              </a:r>
              <a:endParaRPr lang="en-GB" sz="12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142" name="Rectangle 58">
              <a:extLst>
                <a:ext uri="{FF2B5EF4-FFF2-40B4-BE49-F238E27FC236}">
                  <a16:creationId xmlns:a16="http://schemas.microsoft.com/office/drawing/2014/main" id="{AB2E4B54-35E8-5E6C-84D1-22C72F500ABD}"/>
                </a:ext>
              </a:extLst>
            </p:cNvPr>
            <p:cNvSpPr/>
            <p:nvPr/>
          </p:nvSpPr>
          <p:spPr>
            <a:xfrm>
              <a:off x="4351672" y="3023210"/>
              <a:ext cx="1329676" cy="349653"/>
            </a:xfrm>
            <a:prstGeom prst="rect">
              <a:avLst/>
            </a:prstGeom>
            <a:solidFill>
              <a:srgbClr val="7DDD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2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AIM/AIW Storage</a:t>
              </a:r>
            </a:p>
            <a:p>
              <a:pPr algn="ctr">
                <a:lnSpc>
                  <a:spcPct val="100000"/>
                </a:lnSpc>
                <a:buNone/>
              </a:pPr>
              <a:r>
                <a:rPr lang="en-GB" sz="1200" spc="-1">
                  <a:solidFill>
                    <a:srgbClr val="000000"/>
                  </a:solidFill>
                  <a:latin typeface="Calibri"/>
                  <a:ea typeface="DejaVu Sans"/>
                </a:rPr>
                <a:t>(secure)</a:t>
              </a:r>
              <a:endParaRPr lang="en-GB" sz="12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2440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BF31-40F1-45AD-B9B7-774E3AC92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318720"/>
            <a:ext cx="6845570" cy="1286160"/>
          </a:xfrm>
        </p:spPr>
        <p:txBody>
          <a:bodyPr anchor="b">
            <a:normAutofit fontScale="90000"/>
          </a:bodyPr>
          <a:lstStyle/>
          <a:p>
            <a:r>
              <a:rPr lang="en-GB" sz="4100" dirty="0"/>
              <a:t>Standards </a:t>
            </a:r>
            <a:r>
              <a:rPr lang="en-GB" sz="4100"/>
              <a:t>should be accessible </a:t>
            </a:r>
            <a:r>
              <a:rPr lang="en-GB" sz="4100" dirty="0"/>
              <a:t>&amp; timely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0644D-D608-487C-B000-0A295A4CB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809" y="5032853"/>
            <a:ext cx="6301111" cy="7840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chemeClr val="tx1"/>
                </a:solidFill>
                <a:highlight>
                  <a:srgbClr val="00FF00"/>
                </a:highlight>
              </a:rPr>
              <a:t>After </a:t>
            </a:r>
            <a:r>
              <a:rPr lang="en-GB" sz="2000" dirty="0">
                <a:solidFill>
                  <a:schemeClr val="tx1"/>
                </a:solidFill>
                <a:highlight>
                  <a:srgbClr val="00FF00"/>
                </a:highlight>
              </a:rPr>
              <a:t>the development</a:t>
            </a:r>
            <a:r>
              <a:rPr lang="en-GB" sz="2000" dirty="0">
                <a:solidFill>
                  <a:schemeClr val="tx1"/>
                </a:solidFill>
              </a:rPr>
              <a:t>, </a:t>
            </a:r>
            <a:r>
              <a:rPr lang="en-GB" sz="2000" i="1" u="sng" dirty="0">
                <a:solidFill>
                  <a:schemeClr val="tx1"/>
                </a:solidFill>
              </a:rPr>
              <a:t>Members holding IP</a:t>
            </a:r>
            <a:r>
              <a:rPr lang="en-GB" sz="2000" dirty="0">
                <a:solidFill>
                  <a:schemeClr val="tx1"/>
                </a:solidFill>
              </a:rPr>
              <a:t> in the standard</a:t>
            </a:r>
            <a:r>
              <a:rPr lang="en-GB" sz="2000" b="1" dirty="0">
                <a:solidFill>
                  <a:schemeClr val="tx1"/>
                </a:solidFill>
              </a:rPr>
              <a:t> select</a:t>
            </a:r>
            <a:r>
              <a:rPr lang="en-GB" sz="2000" dirty="0">
                <a:solidFill>
                  <a:schemeClr val="tx1"/>
                </a:solidFill>
              </a:rPr>
              <a:t> the preferred patent pool administrator.</a:t>
            </a:r>
          </a:p>
        </p:txBody>
      </p:sp>
      <p:pic>
        <p:nvPicPr>
          <p:cNvPr id="6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757E474D-6DBA-4991-9B33-14453825B8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44" r="708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3C3E3C9-9F5D-4180-BBAD-7D64C38A9BC7}"/>
              </a:ext>
            </a:extLst>
          </p:cNvPr>
          <p:cNvSpPr txBox="1"/>
          <p:nvPr/>
        </p:nvSpPr>
        <p:spPr>
          <a:xfrm>
            <a:off x="5194821" y="1904751"/>
            <a:ext cx="635709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en-GB" sz="20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initiating a standard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i="1" u="sng" dirty="0">
                <a:latin typeface="Calibri" panose="020F0502020204030204" pitchFamily="34" charset="0"/>
                <a:cs typeface="Calibri" panose="020F0502020204030204" pitchFamily="34" charset="0"/>
              </a:rPr>
              <a:t>Active Principal Members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develop &amp; adopt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its Framework Licence (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FWL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), a licence  without </a:t>
            </a:r>
            <a:r>
              <a:rPr lang="en-GB" sz="2000" i="1" dirty="0">
                <a:latin typeface="Calibri" panose="020F0502020204030204" pitchFamily="34" charset="0"/>
                <a:cs typeface="Calibri" panose="020F0502020204030204" pitchFamily="34" charset="0"/>
              </a:rPr>
              <a:t>values: $, %, dates etc.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declaring that the eventual licence will be issued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Not after products are on the market.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At a price comparable with similar standard technologies.</a:t>
            </a:r>
            <a:endParaRPr lang="en-GB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CB1133-A598-47EC-B8EC-9523ADB4F3EA}"/>
              </a:ext>
            </a:extLst>
          </p:cNvPr>
          <p:cNvSpPr txBox="1"/>
          <p:nvPr/>
        </p:nvSpPr>
        <p:spPr>
          <a:xfrm>
            <a:off x="5250809" y="3925554"/>
            <a:ext cx="60975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en-GB" sz="2000" dirty="0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the development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i="1" u="sng" dirty="0">
                <a:latin typeface="Calibri" panose="020F0502020204030204" pitchFamily="34" charset="0"/>
                <a:cs typeface="Calibri" panose="020F0502020204030204" pitchFamily="34" charset="0"/>
              </a:rPr>
              <a:t>any Member </a:t>
            </a:r>
            <a:r>
              <a:rPr lang="en-GB" sz="2000" i="0" dirty="0">
                <a:latin typeface="Calibri" panose="020F0502020204030204" pitchFamily="34" charset="0"/>
                <a:cs typeface="Calibri" panose="020F0502020204030204" pitchFamily="34" charset="0"/>
              </a:rPr>
              <a:t>making a contribution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declares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it will make its licence available according to the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FWL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7AA77FA3-19FD-4F29-8F1B-6C453A66DC39}"/>
              </a:ext>
            </a:extLst>
          </p:cNvPr>
          <p:cNvSpPr txBox="1">
            <a:spLocks/>
          </p:cNvSpPr>
          <p:nvPr/>
        </p:nvSpPr>
        <p:spPr>
          <a:xfrm>
            <a:off x="86786" y="6500833"/>
            <a:ext cx="1129366" cy="3703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b="0" i="0" kern="1200">
                <a:solidFill>
                  <a:schemeClr val="accent3">
                    <a:lumMod val="7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b="0" i="0" kern="1200">
                <a:solidFill>
                  <a:schemeClr val="accent3">
                    <a:lumMod val="7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b="0" i="0" kern="1200">
                <a:solidFill>
                  <a:schemeClr val="accent3">
                    <a:lumMod val="7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AD392641-A223-4DCC-BA61-9FD1DB3024E4}" type="datetime1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 marL="0" indent="0">
                <a:buNone/>
              </a:pPr>
              <a:t>2024-03-15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6B67EC1D-8064-4E5E-8ACE-7B6F23100660}"/>
              </a:ext>
            </a:extLst>
          </p:cNvPr>
          <p:cNvSpPr txBox="1">
            <a:spLocks/>
          </p:cNvSpPr>
          <p:nvPr/>
        </p:nvSpPr>
        <p:spPr>
          <a:xfrm>
            <a:off x="10360152" y="6479460"/>
            <a:ext cx="62451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9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2">
            <a:hlinkClick r:id="rId4"/>
            <a:extLst>
              <a:ext uri="{FF2B5EF4-FFF2-40B4-BE49-F238E27FC236}">
                <a16:creationId xmlns:a16="http://schemas.microsoft.com/office/drawing/2014/main" id="{BC42FCB0-1B8D-0B17-B52F-D969B3C6100C}"/>
              </a:ext>
            </a:extLst>
          </p:cNvPr>
          <p:cNvSpPr txBox="1">
            <a:spLocks/>
          </p:cNvSpPr>
          <p:nvPr/>
        </p:nvSpPr>
        <p:spPr>
          <a:xfrm>
            <a:off x="5281289" y="6064761"/>
            <a:ext cx="6301111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the MPAI 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Patent Policy</a:t>
            </a: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99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5" grpId="0"/>
      <p:bldP spid="27" grpId="0"/>
      <p:bldP spid="4" grpId="0" build="p"/>
    </p:bldLst>
  </p:timing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203B4B2-E246-4BFF-9F9B-D644B4636EFC}" vid="{4A2A47ED-04B3-410F-B640-45EEF4622E7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MPAI-new</Template>
  <TotalTime>243</TotalTime>
  <Words>992</Words>
  <Application>Microsoft Office PowerPoint</Application>
  <PresentationFormat>Widescreen</PresentationFormat>
  <Paragraphs>275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</vt:lpstr>
      <vt:lpstr>Wingdings 3</vt:lpstr>
      <vt:lpstr>Filo</vt:lpstr>
      <vt:lpstr>About MPAI</vt:lpstr>
      <vt:lpstr>Who is MPAI?</vt:lpstr>
      <vt:lpstr>Why MPAI?</vt:lpstr>
      <vt:lpstr>Standards for Artificial Intelligence</vt:lpstr>
      <vt:lpstr>The MPAI organisation</vt:lpstr>
      <vt:lpstr>MPAI develops standards with a rigorous process</vt:lpstr>
      <vt:lpstr>MPAI standards for a better AI</vt:lpstr>
      <vt:lpstr>The MPAI AI Framework</vt:lpstr>
      <vt:lpstr>Standards should be accessible &amp; timely available</vt:lpstr>
      <vt:lpstr>The MPAI ecosystem</vt:lpstr>
      <vt:lpstr>More published MPAI standards</vt:lpstr>
      <vt:lpstr>Other activities </vt:lpstr>
      <vt:lpstr>MPAI and IEEE</vt:lpstr>
      <vt:lpstr>In the 11-15 March week MPAI presents eight standards online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MPAI</dc:title>
  <dc:creator>Leonardo Chiariglione</dc:creator>
  <cp:lastModifiedBy>Leonardo Chiariglione</cp:lastModifiedBy>
  <cp:revision>1</cp:revision>
  <dcterms:created xsi:type="dcterms:W3CDTF">2024-03-04T10:09:54Z</dcterms:created>
  <dcterms:modified xsi:type="dcterms:W3CDTF">2024-03-15T15:49:31Z</dcterms:modified>
</cp:coreProperties>
</file>